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57" r:id="rId4"/>
    <p:sldId id="258" r:id="rId5"/>
    <p:sldId id="268" r:id="rId6"/>
    <p:sldId id="260" r:id="rId7"/>
    <p:sldId id="261" r:id="rId8"/>
    <p:sldId id="286" r:id="rId9"/>
    <p:sldId id="263" r:id="rId10"/>
    <p:sldId id="265" r:id="rId11"/>
    <p:sldId id="273" r:id="rId12"/>
    <p:sldId id="272" r:id="rId13"/>
    <p:sldId id="271" r:id="rId14"/>
    <p:sldId id="288" r:id="rId15"/>
    <p:sldId id="264" r:id="rId16"/>
    <p:sldId id="266" r:id="rId17"/>
    <p:sldId id="270" r:id="rId18"/>
    <p:sldId id="277" r:id="rId19"/>
    <p:sldId id="278" r:id="rId20"/>
    <p:sldId id="279" r:id="rId21"/>
    <p:sldId id="281" r:id="rId22"/>
    <p:sldId id="282" r:id="rId23"/>
    <p:sldId id="285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695" autoAdjust="0"/>
    <p:restoredTop sz="94654" autoAdjust="0"/>
  </p:normalViewPr>
  <p:slideViewPr>
    <p:cSldViewPr snapToGrid="0">
      <p:cViewPr>
        <p:scale>
          <a:sx n="110" d="100"/>
          <a:sy n="110" d="100"/>
        </p:scale>
        <p:origin x="-840" y="642"/>
      </p:cViewPr>
      <p:guideLst>
        <p:guide orient="horz" pos="3858"/>
        <p:guide orient="horz" pos="1423"/>
        <p:guide pos="283"/>
        <p:guide pos="2951"/>
        <p:guide pos="3042"/>
        <p:guide pos="56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662F79-CE79-45AE-BB11-76AD7CCDABF8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07928F-2A94-4656-BB2C-83659882B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8EE3B2-2222-4B8F-8DF1-B950E2DB9CE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r-Latn-C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A471CD-94C6-4252-A81B-25040CA6F16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r-Latn-C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9FBA29-D817-4960-BB0E-5402671CFFE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r-Latn-C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27D11-9665-4295-9423-CBC0618DEC7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B7AE0D-C7BA-48D3-B673-2A7E4822085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r-Latn-C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135A1-EF6F-401D-8D8D-8BDF68FF066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r-Latn-C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733B71-920E-4D0B-A369-4641EC0E5AC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A03B53-D3AE-4A7D-A4C3-AA182980FC0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1A2774-0FB3-4500-9ECC-1F94269AE75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r-Latn-C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ED952-D268-4463-B776-D5B015F9B52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23C29D-FC11-4491-B251-A2D85A6683D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ctrTitle"/>
          </p:nvPr>
        </p:nvSpPr>
        <p:spPr>
          <a:xfrm>
            <a:off x="454025" y="2266950"/>
            <a:ext cx="4621213" cy="1162050"/>
          </a:xfrm>
        </p:spPr>
        <p:txBody>
          <a:bodyPr anchor="b"/>
          <a:lstStyle>
            <a:lvl1pPr>
              <a:defRPr sz="36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4025" y="3627438"/>
            <a:ext cx="4627563" cy="534987"/>
          </a:xfrm>
        </p:spPr>
        <p:txBody>
          <a:bodyPr/>
          <a:lstStyle>
            <a:lvl1pPr>
              <a:defRPr sz="2600" smtClean="0"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8CEF-FB7D-49BA-A480-E32C616E0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11D5-2111-4F50-AE29-D77D90DA0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7FB1-3C7F-4F7B-9BCF-AAD75E5D2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720A-4646-4725-A599-E41C73A38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99AA-F809-4955-BEE6-2BE5B6945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E1F8-7240-459C-8B67-F4E8CCA4A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E306-122E-4D53-8685-CF7B19713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860F-504D-4265-BC8C-8C57B06A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A432F-0E26-4235-A83B-0268E82B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24050-F528-444C-AB8F-A6736B982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4025" y="341313"/>
            <a:ext cx="86899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4025" y="2247900"/>
            <a:ext cx="859155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2013" y="6330950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E756F0-504F-4E84-AFAC-7506776AD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•"/>
        <a:defRPr sz="22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268288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è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550863" indent="-2809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820738" indent="-2682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62038" indent="-2397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f/f0/Benito_Mussolini_and_Adolf_Hitler.jpg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upload.wikimedia.org/wikipedia/commons/9/98/Heinkel_HE111K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upload.wikimedia.org/wikipedia/commons/3/30/Escudo_de_Espa%C3%B1a.svg" TargetMode="External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sr.wikipedia.org/wiki/%D0%A1%D0%BB%D0%B8%D0%BA%D0%B0:T-34_76_Westerplatte_p_d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sr/3/39/Nazi_eagle_swastika.gif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openxmlformats.org/officeDocument/2006/relationships/hyperlink" Target="http://sr.wikipedia.org/sr-el/%D0%A1%D0%BB%D0%B8%D0%BA%D0%B0:JStalin_Secretary_general_CCCP_1942.jpg" TargetMode="External"/><Relationship Id="rId19" Type="http://schemas.openxmlformats.org/officeDocument/2006/relationships/image" Target="../media/image10.jpeg"/><Relationship Id="rId4" Type="http://schemas.openxmlformats.org/officeDocument/2006/relationships/hyperlink" Target="http://sr.wikipedia.org/sr-el/%D0%A1%D0%BB%D0%B8%D0%BA%D0%B0:Flag_of_Nazi_Germany_(1933-1945).svg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upload.wikimedia.org/wikipedia/sr/8/89/SalvadorDali-SoftConstructionWithBeans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upload.wikimedia.org/wikipedia/commons/9/98/Heinkel_HE111K.jpg" TargetMode="External"/><Relationship Id="rId7" Type="http://schemas.openxmlformats.org/officeDocument/2006/relationships/hyperlink" Target="http://upload.wikimedia.org/wikipedia/commons/4/49/SM79_193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upload.wikimedia.org/wikipedia/commons/0/0d/Junkers_Ju52_3M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openxmlformats.org/officeDocument/2006/relationships/hyperlink" Target="http://sr.wikipedia.org/wiki/%D0%A1%D0%BB%D0%B8%D0%BA%D0%B0:Do_17P-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A1%D0%BB%D0%B8%D0%BA%D0%B0:T-34_76_Westerplatte_p_d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A6%D1%80%D0%B2%D0%B5%D0%BD%D0%B0_%D0%B0%D1%80%D0%BC%D0%B8%D1%98%D0%B0" TargetMode="External"/><Relationship Id="rId3" Type="http://schemas.openxmlformats.org/officeDocument/2006/relationships/hyperlink" Target="https://sr.wikipedia.org/wiki/%D0%A4%D0%B0%D1%88%D0%B8%D0%B7%D0%B0%D0%BC" TargetMode="External"/><Relationship Id="rId7" Type="http://schemas.openxmlformats.org/officeDocument/2006/relationships/hyperlink" Target="https://sr.wikipedia.org/wiki/%D0%A1%D0%B0%D0%B2%D0%B5%D0%B7_%D0%A1%D0%BE%D0%B2%D1%98%D0%B5%D1%82%D1%81%D0%BA%D0%B8%D1%85_%D0%A1%D0%BE%D1%86%D0%B8%D1%98%D0%B0%D0%BB%D0%B8%D1%81%D1%82%D0%B8%D1%87%D0%BA%D0%B8%D1%85_%D0%A0%D0%B5%D0%BF%D1%83%D0%B1%D0%BB%D0%B8%D0%BA%D0%B0" TargetMode="External"/><Relationship Id="rId12" Type="http://schemas.openxmlformats.org/officeDocument/2006/relationships/image" Target="../media/image20.jpeg"/><Relationship Id="rId2" Type="http://schemas.openxmlformats.org/officeDocument/2006/relationships/hyperlink" Target="https://sr.wikipedia.org/wiki/%D0%A1%D0%BB%D0%BE%D0%B3%D0%B0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r.wikipedia.org/wiki/%D0%9C%D0%B0%D0%B4%D1%80%D0%B8%D0%B4" TargetMode="External"/><Relationship Id="rId11" Type="http://schemas.openxmlformats.org/officeDocument/2006/relationships/hyperlink" Target="https://sr.wikipedia.org/wiki/%D0%9A%D0%BE%D1%80%D1%82%D0%B5%D1%81%D0%B8" TargetMode="External"/><Relationship Id="rId5" Type="http://schemas.openxmlformats.org/officeDocument/2006/relationships/hyperlink" Target="https://sr.wikipedia.org/wiki/%D0%A8%D0%BF%D0%B0%D0%BD%D1%81%D0%BA%D0%B8_%D0%B3%D1%80%D0%B0%D1%92%D0%B0%D0%BD%D1%81%D0%BA%D0%B8_%D1%80%D0%B0%D1%82" TargetMode="External"/><Relationship Id="rId10" Type="http://schemas.openxmlformats.org/officeDocument/2006/relationships/hyperlink" Target="https://sr.wikipedia.org/wiki/%D0%A4%D1%80%D0%B0%D0%BD%D1%81%D0%B8%D1%81%D0%BA%D0%BE_%D0%A4%D1%80%D0%B0%D0%BD%D0%BA%D0%BE" TargetMode="External"/><Relationship Id="rId4" Type="http://schemas.openxmlformats.org/officeDocument/2006/relationships/hyperlink" Target="https://sr.wikipedia.org/wiki/%D0%9F%D0%B0%D0%BB%D0%BC%D0%B8%D1%80%D0%BE_%D0%A2%D0%BE%D1%99%D0%B0%D1%82%D0%B8" TargetMode="External"/><Relationship Id="rId9" Type="http://schemas.openxmlformats.org/officeDocument/2006/relationships/hyperlink" Target="https://sr.wikipedia.org/wiki/%D0%92%D0%BE%D0%BB%D0%B3%D0%BE%D0%B3%D1%80%D0%B0%D0%B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0/Escudo_de_Espa%C3%B1a.sv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sr.wikipedia.org/sr-ec/%D0%A1%D0%BB%D0%B8%D0%BA%D0%B0:1francisco-franco.jpg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c/MolotovRibbentropStalin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1930%D0%B5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r.wikipedia.org/wiki/%D0%9E%D1%81%D0%BA%D0%B0%D1%80_%D0%B7%D0%B0_%D0%BD%D0%B0%D1%98%D0%B1%D0%BE%D1%99%D1%83_%D0%B3%D0%BB%D0%B0%D0%B2%D0%BD%D1%83_%D0%B3%D0%BB%D1%83%D0%BC%D0%B8%D1%86%D1%83" TargetMode="External"/><Relationship Id="rId5" Type="http://schemas.openxmlformats.org/officeDocument/2006/relationships/hyperlink" Target="https://sr.wikipedia.org/wiki/%D0%90%D0%BD%D0%B0_%D0%9A%D1%80%D0%B8%D1%81%D1%82%D0%B8_(%D1%84%D0%B8%D0%BB%D0%BC)" TargetMode="External"/><Relationship Id="rId4" Type="http://schemas.openxmlformats.org/officeDocument/2006/relationships/hyperlink" Target="https://sr.wikipedia.org/w/index.php?title=%D0%9F%D1%83%D1%82_%D0%B8_%D1%92%D0%B0%D0%B2%D0%BE_(%D1%84%D0%B8%D0%BB%D0%BC)&amp;action=edit&amp;redlink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sr.wikipedia.org/sr-ec/%D0%A0%D1%83%D1%81%D0%BA%D0%B8_%D1%98%D0%B5%D0%B7%D0%B8%D0%BA" TargetMode="External"/><Relationship Id="rId7" Type="http://schemas.openxmlformats.org/officeDocument/2006/relationships/hyperlink" Target="http://upload.wikimedia.org/wikipedia/commons/f/f9/Manchuria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r.wikipedia.org/sr-ec/%D0%A0%D1%83%D1%81%D0%B8%D1%98%D0%B0" TargetMode="External"/><Relationship Id="rId5" Type="http://schemas.openxmlformats.org/officeDocument/2006/relationships/hyperlink" Target="http://sr.wikipedia.org/sr-ec/%D0%9D%D0%A0_%D0%9A%D0%B8%D0%BD%D0%B0" TargetMode="External"/><Relationship Id="rId4" Type="http://schemas.openxmlformats.org/officeDocument/2006/relationships/hyperlink" Target="http://sr.wikipedia.org/sr-ec/%D0%90%D0%B7%D0%B8%D1%98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525" y="995363"/>
            <a:ext cx="6126163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0237788" cy="208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24400"/>
            <a:ext cx="10237788" cy="213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774701" y="4991099"/>
            <a:ext cx="9394826" cy="1866901"/>
            <a:chOff x="774701" y="4991099"/>
            <a:chExt cx="9817100" cy="1866901"/>
          </a:xfrm>
        </p:grpSpPr>
        <p:sp>
          <p:nvSpPr>
            <p:cNvPr id="62" name="Bent Arrow 61"/>
            <p:cNvSpPr/>
            <p:nvPr/>
          </p:nvSpPr>
          <p:spPr>
            <a:xfrm rot="16200000">
              <a:off x="5095876" y="669924"/>
              <a:ext cx="1174750" cy="9817100"/>
            </a:xfrm>
            <a:prstGeom prst="bentArrow">
              <a:avLst>
                <a:gd name="adj1" fmla="val 22297"/>
                <a:gd name="adj2" fmla="val 46622"/>
                <a:gd name="adj3" fmla="val 34460"/>
                <a:gd name="adj4" fmla="val 315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46" name="TextBox 64"/>
            <p:cNvSpPr txBox="1">
              <a:spLocks noChangeArrowheads="1"/>
            </p:cNvSpPr>
            <p:nvPr/>
          </p:nvSpPr>
          <p:spPr bwMode="auto">
            <a:xfrm flipH="1">
              <a:off x="3478922" y="5822771"/>
              <a:ext cx="3478925" cy="60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65"/>
            <p:cNvSpPr txBox="1">
              <a:spLocks noChangeArrowheads="1"/>
            </p:cNvSpPr>
            <p:nvPr/>
          </p:nvSpPr>
          <p:spPr bwMode="auto">
            <a:xfrm flipH="1">
              <a:off x="4813296" y="6254571"/>
              <a:ext cx="4305303" cy="60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11" name="Freeform 39"/>
          <p:cNvSpPr>
            <a:spLocks/>
          </p:cNvSpPr>
          <p:nvPr/>
        </p:nvSpPr>
        <p:spPr bwMode="auto">
          <a:xfrm>
            <a:off x="6378575" y="3451225"/>
            <a:ext cx="2400300" cy="517525"/>
          </a:xfrm>
          <a:custGeom>
            <a:avLst/>
            <a:gdLst>
              <a:gd name="T0" fmla="*/ 0 w 1512"/>
              <a:gd name="T1" fmla="*/ 2147483647 h 326"/>
              <a:gd name="T2" fmla="*/ 2147483647 w 1512"/>
              <a:gd name="T3" fmla="*/ 2147483647 h 326"/>
              <a:gd name="T4" fmla="*/ 2147483647 w 1512"/>
              <a:gd name="T5" fmla="*/ 2147483647 h 326"/>
              <a:gd name="T6" fmla="*/ 2147483647 w 1512"/>
              <a:gd name="T7" fmla="*/ 2147483647 h 326"/>
              <a:gd name="T8" fmla="*/ 2147483647 w 1512"/>
              <a:gd name="T9" fmla="*/ 2147483647 h 326"/>
              <a:gd name="T10" fmla="*/ 2147483647 w 1512"/>
              <a:gd name="T11" fmla="*/ 2147483647 h 326"/>
              <a:gd name="T12" fmla="*/ 2147483647 w 1512"/>
              <a:gd name="T13" fmla="*/ 2147483647 h 326"/>
              <a:gd name="T14" fmla="*/ 2147483647 w 1512"/>
              <a:gd name="T15" fmla="*/ 2147483647 h 326"/>
              <a:gd name="T16" fmla="*/ 2147483647 w 1512"/>
              <a:gd name="T17" fmla="*/ 2147483647 h 326"/>
              <a:gd name="T18" fmla="*/ 2147483647 w 1512"/>
              <a:gd name="T19" fmla="*/ 2147483647 h 326"/>
              <a:gd name="T20" fmla="*/ 2147483647 w 1512"/>
              <a:gd name="T21" fmla="*/ 2147483647 h 326"/>
              <a:gd name="T22" fmla="*/ 2147483647 w 1512"/>
              <a:gd name="T23" fmla="*/ 2147483647 h 3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12"/>
              <a:gd name="T37" fmla="*/ 0 h 326"/>
              <a:gd name="T38" fmla="*/ 1512 w 1512"/>
              <a:gd name="T39" fmla="*/ 326 h 3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12" h="326">
                <a:moveTo>
                  <a:pt x="0" y="238"/>
                </a:moveTo>
                <a:cubicBezTo>
                  <a:pt x="115" y="253"/>
                  <a:pt x="559" y="315"/>
                  <a:pt x="688" y="326"/>
                </a:cubicBezTo>
                <a:cubicBezTo>
                  <a:pt x="762" y="306"/>
                  <a:pt x="759" y="314"/>
                  <a:pt x="772" y="302"/>
                </a:cubicBezTo>
                <a:lnTo>
                  <a:pt x="768" y="256"/>
                </a:lnTo>
                <a:cubicBezTo>
                  <a:pt x="787" y="219"/>
                  <a:pt x="796" y="86"/>
                  <a:pt x="884" y="80"/>
                </a:cubicBezTo>
                <a:cubicBezTo>
                  <a:pt x="972" y="74"/>
                  <a:pt x="963" y="205"/>
                  <a:pt x="974" y="238"/>
                </a:cubicBezTo>
                <a:lnTo>
                  <a:pt x="978" y="270"/>
                </a:lnTo>
                <a:cubicBezTo>
                  <a:pt x="1037" y="258"/>
                  <a:pt x="1214" y="194"/>
                  <a:pt x="1330" y="164"/>
                </a:cubicBezTo>
                <a:cubicBezTo>
                  <a:pt x="1318" y="118"/>
                  <a:pt x="1319" y="68"/>
                  <a:pt x="1334" y="44"/>
                </a:cubicBezTo>
                <a:cubicBezTo>
                  <a:pt x="1345" y="20"/>
                  <a:pt x="1378" y="0"/>
                  <a:pt x="1418" y="22"/>
                </a:cubicBezTo>
                <a:cubicBezTo>
                  <a:pt x="1458" y="44"/>
                  <a:pt x="1433" y="94"/>
                  <a:pt x="1448" y="102"/>
                </a:cubicBezTo>
                <a:lnTo>
                  <a:pt x="1512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6356350" y="2714625"/>
            <a:ext cx="2438400" cy="1089025"/>
          </a:xfrm>
          <a:custGeom>
            <a:avLst/>
            <a:gdLst>
              <a:gd name="T0" fmla="*/ 2147483647 w 1536"/>
              <a:gd name="T1" fmla="*/ 2147483647 h 686"/>
              <a:gd name="T2" fmla="*/ 2147483647 w 1536"/>
              <a:gd name="T3" fmla="*/ 2147483647 h 686"/>
              <a:gd name="T4" fmla="*/ 2147483647 w 1536"/>
              <a:gd name="T5" fmla="*/ 2147483647 h 686"/>
              <a:gd name="T6" fmla="*/ 2147483647 w 1536"/>
              <a:gd name="T7" fmla="*/ 2147483647 h 686"/>
              <a:gd name="T8" fmla="*/ 2147483647 w 1536"/>
              <a:gd name="T9" fmla="*/ 2147483647 h 686"/>
              <a:gd name="T10" fmla="*/ 2147483647 w 1536"/>
              <a:gd name="T11" fmla="*/ 2147483647 h 686"/>
              <a:gd name="T12" fmla="*/ 2147483647 w 1536"/>
              <a:gd name="T13" fmla="*/ 2147483647 h 686"/>
              <a:gd name="T14" fmla="*/ 2147483647 w 1536"/>
              <a:gd name="T15" fmla="*/ 2147483647 h 686"/>
              <a:gd name="T16" fmla="*/ 2147483647 w 1536"/>
              <a:gd name="T17" fmla="*/ 2147483647 h 686"/>
              <a:gd name="T18" fmla="*/ 2147483647 w 1536"/>
              <a:gd name="T19" fmla="*/ 2147483647 h 686"/>
              <a:gd name="T20" fmla="*/ 2147483647 w 1536"/>
              <a:gd name="T21" fmla="*/ 2147483647 h 686"/>
              <a:gd name="T22" fmla="*/ 2147483647 w 1536"/>
              <a:gd name="T23" fmla="*/ 0 h 686"/>
              <a:gd name="T24" fmla="*/ 2147483647 w 1536"/>
              <a:gd name="T25" fmla="*/ 2147483647 h 686"/>
              <a:gd name="T26" fmla="*/ 2147483647 w 1536"/>
              <a:gd name="T27" fmla="*/ 2147483647 h 686"/>
              <a:gd name="T28" fmla="*/ 2147483647 w 1536"/>
              <a:gd name="T29" fmla="*/ 2147483647 h 686"/>
              <a:gd name="T30" fmla="*/ 2147483647 w 1536"/>
              <a:gd name="T31" fmla="*/ 2147483647 h 686"/>
              <a:gd name="T32" fmla="*/ 2147483647 w 1536"/>
              <a:gd name="T33" fmla="*/ 2147483647 h 686"/>
              <a:gd name="T34" fmla="*/ 2147483647 w 1536"/>
              <a:gd name="T35" fmla="*/ 2147483647 h 686"/>
              <a:gd name="T36" fmla="*/ 2147483647 w 1536"/>
              <a:gd name="T37" fmla="*/ 2147483647 h 686"/>
              <a:gd name="T38" fmla="*/ 2147483647 w 1536"/>
              <a:gd name="T39" fmla="*/ 2147483647 h 686"/>
              <a:gd name="T40" fmla="*/ 2147483647 w 1536"/>
              <a:gd name="T41" fmla="*/ 2147483647 h 686"/>
              <a:gd name="T42" fmla="*/ 2147483647 w 1536"/>
              <a:gd name="T43" fmla="*/ 2147483647 h 6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36"/>
              <a:gd name="T67" fmla="*/ 0 h 686"/>
              <a:gd name="T68" fmla="*/ 1536 w 1536"/>
              <a:gd name="T69" fmla="*/ 686 h 68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36" h="686">
                <a:moveTo>
                  <a:pt x="10" y="686"/>
                </a:moveTo>
                <a:cubicBezTo>
                  <a:pt x="10" y="681"/>
                  <a:pt x="0" y="666"/>
                  <a:pt x="12" y="658"/>
                </a:cubicBezTo>
                <a:cubicBezTo>
                  <a:pt x="24" y="650"/>
                  <a:pt x="46" y="650"/>
                  <a:pt x="84" y="636"/>
                </a:cubicBezTo>
                <a:cubicBezTo>
                  <a:pt x="82" y="569"/>
                  <a:pt x="80" y="502"/>
                  <a:pt x="80" y="502"/>
                </a:cubicBezTo>
                <a:cubicBezTo>
                  <a:pt x="106" y="522"/>
                  <a:pt x="118" y="515"/>
                  <a:pt x="132" y="510"/>
                </a:cubicBezTo>
                <a:cubicBezTo>
                  <a:pt x="146" y="505"/>
                  <a:pt x="160" y="486"/>
                  <a:pt x="164" y="470"/>
                </a:cubicBezTo>
                <a:cubicBezTo>
                  <a:pt x="168" y="454"/>
                  <a:pt x="161" y="435"/>
                  <a:pt x="152" y="424"/>
                </a:cubicBezTo>
                <a:cubicBezTo>
                  <a:pt x="143" y="413"/>
                  <a:pt x="140" y="416"/>
                  <a:pt x="112" y="406"/>
                </a:cubicBezTo>
                <a:cubicBezTo>
                  <a:pt x="148" y="389"/>
                  <a:pt x="300" y="360"/>
                  <a:pt x="382" y="314"/>
                </a:cubicBezTo>
                <a:cubicBezTo>
                  <a:pt x="432" y="248"/>
                  <a:pt x="452" y="135"/>
                  <a:pt x="490" y="86"/>
                </a:cubicBezTo>
                <a:cubicBezTo>
                  <a:pt x="531" y="35"/>
                  <a:pt x="567" y="36"/>
                  <a:pt x="620" y="22"/>
                </a:cubicBezTo>
                <a:cubicBezTo>
                  <a:pt x="673" y="8"/>
                  <a:pt x="728" y="5"/>
                  <a:pt x="806" y="0"/>
                </a:cubicBezTo>
                <a:lnTo>
                  <a:pt x="1066" y="2"/>
                </a:lnTo>
                <a:lnTo>
                  <a:pt x="1244" y="14"/>
                </a:lnTo>
                <a:cubicBezTo>
                  <a:pt x="1295" y="27"/>
                  <a:pt x="1344" y="37"/>
                  <a:pt x="1374" y="78"/>
                </a:cubicBezTo>
                <a:cubicBezTo>
                  <a:pt x="1392" y="115"/>
                  <a:pt x="1411" y="227"/>
                  <a:pt x="1422" y="260"/>
                </a:cubicBezTo>
                <a:lnTo>
                  <a:pt x="1440" y="274"/>
                </a:lnTo>
                <a:lnTo>
                  <a:pt x="1452" y="300"/>
                </a:lnTo>
                <a:cubicBezTo>
                  <a:pt x="1463" y="311"/>
                  <a:pt x="1500" y="306"/>
                  <a:pt x="1508" y="340"/>
                </a:cubicBezTo>
                <a:cubicBezTo>
                  <a:pt x="1516" y="374"/>
                  <a:pt x="1495" y="477"/>
                  <a:pt x="1500" y="504"/>
                </a:cubicBezTo>
                <a:lnTo>
                  <a:pt x="1536" y="504"/>
                </a:lnTo>
                <a:lnTo>
                  <a:pt x="1534" y="52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 rot="395641">
            <a:off x="6472238" y="3362325"/>
            <a:ext cx="122237" cy="1635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 rot="228844">
            <a:off x="7361238" y="3449638"/>
            <a:ext cx="146050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15" name="Freeform 43"/>
          <p:cNvSpPr>
            <a:spLocks/>
          </p:cNvSpPr>
          <p:nvPr/>
        </p:nvSpPr>
        <p:spPr bwMode="auto">
          <a:xfrm>
            <a:off x="6892925" y="3206750"/>
            <a:ext cx="1771650" cy="644525"/>
          </a:xfrm>
          <a:custGeom>
            <a:avLst/>
            <a:gdLst>
              <a:gd name="T0" fmla="*/ 0 w 1116"/>
              <a:gd name="T1" fmla="*/ 2147483647 h 406"/>
              <a:gd name="T2" fmla="*/ 2147483647 w 1116"/>
              <a:gd name="T3" fmla="*/ 2147483647 h 406"/>
              <a:gd name="T4" fmla="*/ 2147483647 w 1116"/>
              <a:gd name="T5" fmla="*/ 2147483647 h 406"/>
              <a:gd name="T6" fmla="*/ 2147483647 w 1116"/>
              <a:gd name="T7" fmla="*/ 2147483647 h 406"/>
              <a:gd name="T8" fmla="*/ 2147483647 w 1116"/>
              <a:gd name="T9" fmla="*/ 2147483647 h 406"/>
              <a:gd name="T10" fmla="*/ 2147483647 w 1116"/>
              <a:gd name="T11" fmla="*/ 2147483647 h 406"/>
              <a:gd name="T12" fmla="*/ 2147483647 w 1116"/>
              <a:gd name="T13" fmla="*/ 2147483647 h 406"/>
              <a:gd name="T14" fmla="*/ 2147483647 w 1116"/>
              <a:gd name="T15" fmla="*/ 0 h 4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16"/>
              <a:gd name="T25" fmla="*/ 0 h 406"/>
              <a:gd name="T26" fmla="*/ 1116 w 1116"/>
              <a:gd name="T27" fmla="*/ 406 h 4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16" h="406">
                <a:moveTo>
                  <a:pt x="0" y="380"/>
                </a:moveTo>
                <a:cubicBezTo>
                  <a:pt x="42" y="386"/>
                  <a:pt x="140" y="406"/>
                  <a:pt x="152" y="394"/>
                </a:cubicBezTo>
                <a:cubicBezTo>
                  <a:pt x="164" y="382"/>
                  <a:pt x="170" y="174"/>
                  <a:pt x="178" y="150"/>
                </a:cubicBezTo>
                <a:cubicBezTo>
                  <a:pt x="186" y="126"/>
                  <a:pt x="260" y="105"/>
                  <a:pt x="330" y="92"/>
                </a:cubicBezTo>
                <a:lnTo>
                  <a:pt x="598" y="74"/>
                </a:lnTo>
                <a:cubicBezTo>
                  <a:pt x="699" y="73"/>
                  <a:pt x="926" y="98"/>
                  <a:pt x="936" y="88"/>
                </a:cubicBezTo>
                <a:cubicBezTo>
                  <a:pt x="946" y="78"/>
                  <a:pt x="930" y="37"/>
                  <a:pt x="960" y="22"/>
                </a:cubicBezTo>
                <a:lnTo>
                  <a:pt x="111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16" name="Oval 44"/>
          <p:cNvSpPr>
            <a:spLocks noChangeArrowheads="1"/>
          </p:cNvSpPr>
          <p:nvPr/>
        </p:nvSpPr>
        <p:spPr bwMode="auto">
          <a:xfrm rot="317278">
            <a:off x="7610475" y="3619500"/>
            <a:ext cx="252413" cy="4778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 rot="317278">
            <a:off x="7659688" y="3727450"/>
            <a:ext cx="15081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18" name="Freeform 46"/>
          <p:cNvSpPr>
            <a:spLocks/>
          </p:cNvSpPr>
          <p:nvPr/>
        </p:nvSpPr>
        <p:spPr bwMode="auto">
          <a:xfrm>
            <a:off x="7508875" y="3968750"/>
            <a:ext cx="190500" cy="139700"/>
          </a:xfrm>
          <a:custGeom>
            <a:avLst/>
            <a:gdLst>
              <a:gd name="T0" fmla="*/ 0 w 120"/>
              <a:gd name="T1" fmla="*/ 0 h 88"/>
              <a:gd name="T2" fmla="*/ 2147483647 w 120"/>
              <a:gd name="T3" fmla="*/ 2147483647 h 88"/>
              <a:gd name="T4" fmla="*/ 2147483647 w 120"/>
              <a:gd name="T5" fmla="*/ 2147483647 h 88"/>
              <a:gd name="T6" fmla="*/ 0 60000 65536"/>
              <a:gd name="T7" fmla="*/ 0 60000 65536"/>
              <a:gd name="T8" fmla="*/ 0 60000 65536"/>
              <a:gd name="T9" fmla="*/ 0 w 120"/>
              <a:gd name="T10" fmla="*/ 0 h 88"/>
              <a:gd name="T11" fmla="*/ 120 w 12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88">
                <a:moveTo>
                  <a:pt x="0" y="0"/>
                </a:moveTo>
                <a:cubicBezTo>
                  <a:pt x="7" y="13"/>
                  <a:pt x="18" y="64"/>
                  <a:pt x="38" y="78"/>
                </a:cubicBezTo>
                <a:cubicBezTo>
                  <a:pt x="52" y="88"/>
                  <a:pt x="103" y="81"/>
                  <a:pt x="120" y="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7512050" y="3963988"/>
            <a:ext cx="161925" cy="125412"/>
            <a:chOff x="4732" y="2497"/>
            <a:chExt cx="102" cy="79"/>
          </a:xfrm>
        </p:grpSpPr>
        <p:sp>
          <p:nvSpPr>
            <p:cNvPr id="3143" name="Freeform 48"/>
            <p:cNvSpPr>
              <a:spLocks/>
            </p:cNvSpPr>
            <p:nvPr/>
          </p:nvSpPr>
          <p:spPr bwMode="auto">
            <a:xfrm>
              <a:off x="4732" y="2497"/>
              <a:ext cx="81" cy="46"/>
            </a:xfrm>
            <a:custGeom>
              <a:avLst/>
              <a:gdLst>
                <a:gd name="T0" fmla="*/ 3 w 97"/>
                <a:gd name="T1" fmla="*/ 1 h 67"/>
                <a:gd name="T2" fmla="*/ 21 w 97"/>
                <a:gd name="T3" fmla="*/ 1 h 67"/>
                <a:gd name="T4" fmla="*/ 17 w 97"/>
                <a:gd name="T5" fmla="*/ 1 h 67"/>
                <a:gd name="T6" fmla="*/ 13 w 97"/>
                <a:gd name="T7" fmla="*/ 1 h 67"/>
                <a:gd name="T8" fmla="*/ 9 w 97"/>
                <a:gd name="T9" fmla="*/ 1 h 67"/>
                <a:gd name="T10" fmla="*/ 14 w 97"/>
                <a:gd name="T11" fmla="*/ 1 h 67"/>
                <a:gd name="T12" fmla="*/ 16 w 97"/>
                <a:gd name="T13" fmla="*/ 1 h 67"/>
                <a:gd name="T14" fmla="*/ 19 w 97"/>
                <a:gd name="T15" fmla="*/ 1 h 67"/>
                <a:gd name="T16" fmla="*/ 17 w 97"/>
                <a:gd name="T17" fmla="*/ 1 h 67"/>
                <a:gd name="T18" fmla="*/ 17 w 97"/>
                <a:gd name="T19" fmla="*/ 1 h 67"/>
                <a:gd name="T20" fmla="*/ 9 w 97"/>
                <a:gd name="T21" fmla="*/ 2 h 67"/>
                <a:gd name="T22" fmla="*/ 9 w 97"/>
                <a:gd name="T23" fmla="*/ 3 h 67"/>
                <a:gd name="T24" fmla="*/ 19 w 97"/>
                <a:gd name="T25" fmla="*/ 3 h 67"/>
                <a:gd name="T26" fmla="*/ 21 w 97"/>
                <a:gd name="T27" fmla="*/ 2 h 67"/>
                <a:gd name="T28" fmla="*/ 11 w 97"/>
                <a:gd name="T29" fmla="*/ 3 h 67"/>
                <a:gd name="T30" fmla="*/ 7 w 97"/>
                <a:gd name="T31" fmla="*/ 4 h 67"/>
                <a:gd name="T32" fmla="*/ 15 w 97"/>
                <a:gd name="T33" fmla="*/ 3 h 67"/>
                <a:gd name="T34" fmla="*/ 22 w 97"/>
                <a:gd name="T35" fmla="*/ 2 h 67"/>
                <a:gd name="T36" fmla="*/ 11 w 97"/>
                <a:gd name="T37" fmla="*/ 5 h 67"/>
                <a:gd name="T38" fmla="*/ 20 w 97"/>
                <a:gd name="T39" fmla="*/ 5 h 67"/>
                <a:gd name="T40" fmla="*/ 19 w 97"/>
                <a:gd name="T41" fmla="*/ 5 h 67"/>
                <a:gd name="T42" fmla="*/ 15 w 97"/>
                <a:gd name="T43" fmla="*/ 5 h 67"/>
                <a:gd name="T44" fmla="*/ 22 w 97"/>
                <a:gd name="T45" fmla="*/ 6 h 67"/>
                <a:gd name="T46" fmla="*/ 28 w 97"/>
                <a:gd name="T47" fmla="*/ 5 h 67"/>
                <a:gd name="T48" fmla="*/ 20 w 97"/>
                <a:gd name="T49" fmla="*/ 7 h 67"/>
                <a:gd name="T50" fmla="*/ 18 w 97"/>
                <a:gd name="T51" fmla="*/ 7 h 67"/>
                <a:gd name="T52" fmla="*/ 24 w 97"/>
                <a:gd name="T53" fmla="*/ 7 h 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7"/>
                <a:gd name="T82" fmla="*/ 0 h 67"/>
                <a:gd name="T83" fmla="*/ 97 w 97"/>
                <a:gd name="T84" fmla="*/ 67 h 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7" h="67">
                  <a:moveTo>
                    <a:pt x="10" y="1"/>
                  </a:moveTo>
                  <a:cubicBezTo>
                    <a:pt x="27" y="2"/>
                    <a:pt x="45" y="0"/>
                    <a:pt x="62" y="3"/>
                  </a:cubicBezTo>
                  <a:cubicBezTo>
                    <a:pt x="66" y="4"/>
                    <a:pt x="54" y="6"/>
                    <a:pt x="50" y="7"/>
                  </a:cubicBezTo>
                  <a:cubicBezTo>
                    <a:pt x="18" y="18"/>
                    <a:pt x="60" y="6"/>
                    <a:pt x="36" y="13"/>
                  </a:cubicBezTo>
                  <a:cubicBezTo>
                    <a:pt x="33" y="14"/>
                    <a:pt x="25" y="15"/>
                    <a:pt x="28" y="15"/>
                  </a:cubicBezTo>
                  <a:cubicBezTo>
                    <a:pt x="33" y="15"/>
                    <a:pt x="37" y="14"/>
                    <a:pt x="42" y="13"/>
                  </a:cubicBezTo>
                  <a:cubicBezTo>
                    <a:pt x="44" y="12"/>
                    <a:pt x="46" y="12"/>
                    <a:pt x="48" y="11"/>
                  </a:cubicBezTo>
                  <a:cubicBezTo>
                    <a:pt x="51" y="10"/>
                    <a:pt x="59" y="8"/>
                    <a:pt x="56" y="9"/>
                  </a:cubicBezTo>
                  <a:cubicBezTo>
                    <a:pt x="54" y="10"/>
                    <a:pt x="52" y="10"/>
                    <a:pt x="50" y="11"/>
                  </a:cubicBezTo>
                  <a:cubicBezTo>
                    <a:pt x="42" y="15"/>
                    <a:pt x="34" y="18"/>
                    <a:pt x="26" y="21"/>
                  </a:cubicBezTo>
                  <a:cubicBezTo>
                    <a:pt x="21" y="35"/>
                    <a:pt x="18" y="32"/>
                    <a:pt x="28" y="35"/>
                  </a:cubicBezTo>
                  <a:cubicBezTo>
                    <a:pt x="38" y="33"/>
                    <a:pt x="46" y="31"/>
                    <a:pt x="56" y="29"/>
                  </a:cubicBezTo>
                  <a:cubicBezTo>
                    <a:pt x="58" y="28"/>
                    <a:pt x="64" y="25"/>
                    <a:pt x="62" y="25"/>
                  </a:cubicBezTo>
                  <a:cubicBezTo>
                    <a:pt x="52" y="25"/>
                    <a:pt x="44" y="33"/>
                    <a:pt x="34" y="35"/>
                  </a:cubicBezTo>
                  <a:cubicBezTo>
                    <a:pt x="18" y="39"/>
                    <a:pt x="18" y="39"/>
                    <a:pt x="20" y="39"/>
                  </a:cubicBezTo>
                  <a:cubicBezTo>
                    <a:pt x="28" y="39"/>
                    <a:pt x="36" y="38"/>
                    <a:pt x="44" y="37"/>
                  </a:cubicBezTo>
                  <a:cubicBezTo>
                    <a:pt x="51" y="33"/>
                    <a:pt x="57" y="29"/>
                    <a:pt x="64" y="25"/>
                  </a:cubicBezTo>
                  <a:cubicBezTo>
                    <a:pt x="55" y="38"/>
                    <a:pt x="46" y="40"/>
                    <a:pt x="32" y="45"/>
                  </a:cubicBezTo>
                  <a:cubicBezTo>
                    <a:pt x="42" y="48"/>
                    <a:pt x="51" y="46"/>
                    <a:pt x="60" y="43"/>
                  </a:cubicBezTo>
                  <a:cubicBezTo>
                    <a:pt x="58" y="45"/>
                    <a:pt x="56" y="48"/>
                    <a:pt x="54" y="49"/>
                  </a:cubicBezTo>
                  <a:cubicBezTo>
                    <a:pt x="51" y="51"/>
                    <a:pt x="47" y="52"/>
                    <a:pt x="44" y="53"/>
                  </a:cubicBezTo>
                  <a:cubicBezTo>
                    <a:pt x="19" y="64"/>
                    <a:pt x="0" y="62"/>
                    <a:pt x="64" y="59"/>
                  </a:cubicBezTo>
                  <a:cubicBezTo>
                    <a:pt x="64" y="59"/>
                    <a:pt x="86" y="53"/>
                    <a:pt x="84" y="51"/>
                  </a:cubicBezTo>
                  <a:cubicBezTo>
                    <a:pt x="82" y="49"/>
                    <a:pt x="68" y="57"/>
                    <a:pt x="60" y="61"/>
                  </a:cubicBezTo>
                  <a:cubicBezTo>
                    <a:pt x="57" y="62"/>
                    <a:pt x="52" y="65"/>
                    <a:pt x="52" y="65"/>
                  </a:cubicBezTo>
                  <a:cubicBezTo>
                    <a:pt x="91" y="67"/>
                    <a:pt x="97" y="67"/>
                    <a:pt x="72" y="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44" name="Freeform 51"/>
            <p:cNvSpPr>
              <a:spLocks/>
            </p:cNvSpPr>
            <p:nvPr/>
          </p:nvSpPr>
          <p:spPr bwMode="auto">
            <a:xfrm>
              <a:off x="4744" y="2539"/>
              <a:ext cx="90" cy="37"/>
            </a:xfrm>
            <a:custGeom>
              <a:avLst/>
              <a:gdLst>
                <a:gd name="T0" fmla="*/ 13 w 90"/>
                <a:gd name="T1" fmla="*/ 7 h 37"/>
                <a:gd name="T2" fmla="*/ 43 w 90"/>
                <a:gd name="T3" fmla="*/ 5 h 37"/>
                <a:gd name="T4" fmla="*/ 56 w 90"/>
                <a:gd name="T5" fmla="*/ 2 h 37"/>
                <a:gd name="T6" fmla="*/ 32 w 90"/>
                <a:gd name="T7" fmla="*/ 11 h 37"/>
                <a:gd name="T8" fmla="*/ 26 w 90"/>
                <a:gd name="T9" fmla="*/ 14 h 37"/>
                <a:gd name="T10" fmla="*/ 50 w 90"/>
                <a:gd name="T11" fmla="*/ 16 h 37"/>
                <a:gd name="T12" fmla="*/ 29 w 90"/>
                <a:gd name="T13" fmla="*/ 17 h 37"/>
                <a:gd name="T14" fmla="*/ 53 w 90"/>
                <a:gd name="T15" fmla="*/ 17 h 37"/>
                <a:gd name="T16" fmla="*/ 38 w 90"/>
                <a:gd name="T17" fmla="*/ 23 h 37"/>
                <a:gd name="T18" fmla="*/ 20 w 90"/>
                <a:gd name="T19" fmla="*/ 29 h 37"/>
                <a:gd name="T20" fmla="*/ 50 w 90"/>
                <a:gd name="T21" fmla="*/ 25 h 37"/>
                <a:gd name="T22" fmla="*/ 80 w 90"/>
                <a:gd name="T23" fmla="*/ 25 h 37"/>
                <a:gd name="T24" fmla="*/ 38 w 90"/>
                <a:gd name="T25" fmla="*/ 26 h 37"/>
                <a:gd name="T26" fmla="*/ 68 w 90"/>
                <a:gd name="T27" fmla="*/ 25 h 37"/>
                <a:gd name="T28" fmla="*/ 76 w 90"/>
                <a:gd name="T29" fmla="*/ 23 h 37"/>
                <a:gd name="T30" fmla="*/ 80 w 90"/>
                <a:gd name="T31" fmla="*/ 25 h 37"/>
                <a:gd name="T32" fmla="*/ 52 w 90"/>
                <a:gd name="T33" fmla="*/ 28 h 37"/>
                <a:gd name="T34" fmla="*/ 70 w 90"/>
                <a:gd name="T35" fmla="*/ 29 h 37"/>
                <a:gd name="T36" fmla="*/ 62 w 90"/>
                <a:gd name="T37" fmla="*/ 31 h 37"/>
                <a:gd name="T38" fmla="*/ 47 w 90"/>
                <a:gd name="T39" fmla="*/ 32 h 37"/>
                <a:gd name="T40" fmla="*/ 74 w 90"/>
                <a:gd name="T41" fmla="*/ 37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37"/>
                <a:gd name="T65" fmla="*/ 90 w 90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37">
                  <a:moveTo>
                    <a:pt x="13" y="7"/>
                  </a:moveTo>
                  <a:cubicBezTo>
                    <a:pt x="30" y="8"/>
                    <a:pt x="30" y="8"/>
                    <a:pt x="43" y="5"/>
                  </a:cubicBezTo>
                  <a:cubicBezTo>
                    <a:pt x="47" y="4"/>
                    <a:pt x="60" y="0"/>
                    <a:pt x="56" y="2"/>
                  </a:cubicBezTo>
                  <a:cubicBezTo>
                    <a:pt x="49" y="6"/>
                    <a:pt x="40" y="9"/>
                    <a:pt x="32" y="11"/>
                  </a:cubicBezTo>
                  <a:cubicBezTo>
                    <a:pt x="30" y="12"/>
                    <a:pt x="26" y="12"/>
                    <a:pt x="26" y="14"/>
                  </a:cubicBezTo>
                  <a:cubicBezTo>
                    <a:pt x="26" y="18"/>
                    <a:pt x="35" y="17"/>
                    <a:pt x="50" y="16"/>
                  </a:cubicBezTo>
                  <a:cubicBezTo>
                    <a:pt x="73" y="7"/>
                    <a:pt x="0" y="13"/>
                    <a:pt x="29" y="17"/>
                  </a:cubicBezTo>
                  <a:cubicBezTo>
                    <a:pt x="31" y="17"/>
                    <a:pt x="52" y="14"/>
                    <a:pt x="53" y="17"/>
                  </a:cubicBezTo>
                  <a:cubicBezTo>
                    <a:pt x="55" y="20"/>
                    <a:pt x="41" y="22"/>
                    <a:pt x="38" y="23"/>
                  </a:cubicBezTo>
                  <a:cubicBezTo>
                    <a:pt x="32" y="26"/>
                    <a:pt x="26" y="28"/>
                    <a:pt x="20" y="29"/>
                  </a:cubicBezTo>
                  <a:cubicBezTo>
                    <a:pt x="28" y="32"/>
                    <a:pt x="41" y="26"/>
                    <a:pt x="50" y="25"/>
                  </a:cubicBezTo>
                  <a:cubicBezTo>
                    <a:pt x="59" y="21"/>
                    <a:pt x="90" y="23"/>
                    <a:pt x="80" y="25"/>
                  </a:cubicBezTo>
                  <a:cubicBezTo>
                    <a:pt x="66" y="27"/>
                    <a:pt x="52" y="26"/>
                    <a:pt x="38" y="26"/>
                  </a:cubicBezTo>
                  <a:cubicBezTo>
                    <a:pt x="28" y="26"/>
                    <a:pt x="58" y="25"/>
                    <a:pt x="68" y="25"/>
                  </a:cubicBezTo>
                  <a:cubicBezTo>
                    <a:pt x="71" y="24"/>
                    <a:pt x="73" y="23"/>
                    <a:pt x="76" y="23"/>
                  </a:cubicBezTo>
                  <a:cubicBezTo>
                    <a:pt x="77" y="23"/>
                    <a:pt x="81" y="24"/>
                    <a:pt x="80" y="25"/>
                  </a:cubicBezTo>
                  <a:cubicBezTo>
                    <a:pt x="71" y="28"/>
                    <a:pt x="61" y="27"/>
                    <a:pt x="52" y="28"/>
                  </a:cubicBezTo>
                  <a:cubicBezTo>
                    <a:pt x="58" y="28"/>
                    <a:pt x="64" y="27"/>
                    <a:pt x="70" y="29"/>
                  </a:cubicBezTo>
                  <a:cubicBezTo>
                    <a:pt x="73" y="30"/>
                    <a:pt x="65" y="31"/>
                    <a:pt x="62" y="31"/>
                  </a:cubicBezTo>
                  <a:cubicBezTo>
                    <a:pt x="57" y="32"/>
                    <a:pt x="52" y="32"/>
                    <a:pt x="47" y="32"/>
                  </a:cubicBezTo>
                  <a:cubicBezTo>
                    <a:pt x="39" y="36"/>
                    <a:pt x="65" y="37"/>
                    <a:pt x="74" y="3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sp>
        <p:nvSpPr>
          <p:cNvPr id="3129" name="Freeform 57"/>
          <p:cNvSpPr>
            <a:spLocks/>
          </p:cNvSpPr>
          <p:nvPr/>
        </p:nvSpPr>
        <p:spPr bwMode="auto">
          <a:xfrm>
            <a:off x="8448675" y="3479800"/>
            <a:ext cx="173038" cy="392113"/>
          </a:xfrm>
          <a:custGeom>
            <a:avLst/>
            <a:gdLst>
              <a:gd name="T0" fmla="*/ 0 w 109"/>
              <a:gd name="T1" fmla="*/ 2147483647 h 247"/>
              <a:gd name="T2" fmla="*/ 2147483647 w 109"/>
              <a:gd name="T3" fmla="*/ 2147483647 h 247"/>
              <a:gd name="T4" fmla="*/ 2147483647 w 109"/>
              <a:gd name="T5" fmla="*/ 2147483647 h 247"/>
              <a:gd name="T6" fmla="*/ 2147483647 w 109"/>
              <a:gd name="T7" fmla="*/ 0 h 247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247"/>
              <a:gd name="T14" fmla="*/ 109 w 109"/>
              <a:gd name="T15" fmla="*/ 247 h 2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247">
                <a:moveTo>
                  <a:pt x="0" y="158"/>
                </a:moveTo>
                <a:cubicBezTo>
                  <a:pt x="8" y="170"/>
                  <a:pt x="33" y="247"/>
                  <a:pt x="49" y="232"/>
                </a:cubicBezTo>
                <a:cubicBezTo>
                  <a:pt x="89" y="232"/>
                  <a:pt x="109" y="110"/>
                  <a:pt x="98" y="70"/>
                </a:cubicBezTo>
                <a:cubicBezTo>
                  <a:pt x="87" y="30"/>
                  <a:pt x="73" y="1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30" name="Freeform 58"/>
          <p:cNvSpPr>
            <a:spLocks/>
          </p:cNvSpPr>
          <p:nvPr/>
        </p:nvSpPr>
        <p:spPr bwMode="auto">
          <a:xfrm>
            <a:off x="8347075" y="3759200"/>
            <a:ext cx="165100" cy="117475"/>
          </a:xfrm>
          <a:custGeom>
            <a:avLst/>
            <a:gdLst>
              <a:gd name="T0" fmla="*/ 0 w 104"/>
              <a:gd name="T1" fmla="*/ 0 h 74"/>
              <a:gd name="T2" fmla="*/ 2147483647 w 104"/>
              <a:gd name="T3" fmla="*/ 2147483647 h 74"/>
              <a:gd name="T4" fmla="*/ 2147483647 w 104"/>
              <a:gd name="T5" fmla="*/ 2147483647 h 74"/>
              <a:gd name="T6" fmla="*/ 0 60000 65536"/>
              <a:gd name="T7" fmla="*/ 0 60000 65536"/>
              <a:gd name="T8" fmla="*/ 0 60000 65536"/>
              <a:gd name="T9" fmla="*/ 0 w 104"/>
              <a:gd name="T10" fmla="*/ 0 h 74"/>
              <a:gd name="T11" fmla="*/ 104 w 104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74">
                <a:moveTo>
                  <a:pt x="0" y="0"/>
                </a:moveTo>
                <a:cubicBezTo>
                  <a:pt x="5" y="11"/>
                  <a:pt x="15" y="54"/>
                  <a:pt x="32" y="64"/>
                </a:cubicBezTo>
                <a:cubicBezTo>
                  <a:pt x="46" y="74"/>
                  <a:pt x="89" y="61"/>
                  <a:pt x="104" y="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8359775" y="3748088"/>
            <a:ext cx="128588" cy="98425"/>
          </a:xfrm>
          <a:custGeom>
            <a:avLst/>
            <a:gdLst>
              <a:gd name="T0" fmla="*/ 2147483647 w 97"/>
              <a:gd name="T1" fmla="*/ 2147483647 h 67"/>
              <a:gd name="T2" fmla="*/ 2147483647 w 97"/>
              <a:gd name="T3" fmla="*/ 2147483647 h 67"/>
              <a:gd name="T4" fmla="*/ 2147483647 w 97"/>
              <a:gd name="T5" fmla="*/ 2147483647 h 67"/>
              <a:gd name="T6" fmla="*/ 2147483647 w 97"/>
              <a:gd name="T7" fmla="*/ 2147483647 h 67"/>
              <a:gd name="T8" fmla="*/ 2147483647 w 97"/>
              <a:gd name="T9" fmla="*/ 2147483647 h 67"/>
              <a:gd name="T10" fmla="*/ 2147483647 w 97"/>
              <a:gd name="T11" fmla="*/ 2147483647 h 67"/>
              <a:gd name="T12" fmla="*/ 2147483647 w 97"/>
              <a:gd name="T13" fmla="*/ 2147483647 h 67"/>
              <a:gd name="T14" fmla="*/ 2147483647 w 97"/>
              <a:gd name="T15" fmla="*/ 2147483647 h 67"/>
              <a:gd name="T16" fmla="*/ 2147483647 w 97"/>
              <a:gd name="T17" fmla="*/ 2147483647 h 67"/>
              <a:gd name="T18" fmla="*/ 2147483647 w 97"/>
              <a:gd name="T19" fmla="*/ 2147483647 h 67"/>
              <a:gd name="T20" fmla="*/ 2147483647 w 97"/>
              <a:gd name="T21" fmla="*/ 2147483647 h 67"/>
              <a:gd name="T22" fmla="*/ 2147483647 w 97"/>
              <a:gd name="T23" fmla="*/ 2147483647 h 67"/>
              <a:gd name="T24" fmla="*/ 2147483647 w 97"/>
              <a:gd name="T25" fmla="*/ 2147483647 h 67"/>
              <a:gd name="T26" fmla="*/ 2147483647 w 97"/>
              <a:gd name="T27" fmla="*/ 2147483647 h 67"/>
              <a:gd name="T28" fmla="*/ 2147483647 w 97"/>
              <a:gd name="T29" fmla="*/ 2147483647 h 67"/>
              <a:gd name="T30" fmla="*/ 2147483647 w 97"/>
              <a:gd name="T31" fmla="*/ 2147483647 h 67"/>
              <a:gd name="T32" fmla="*/ 2147483647 w 97"/>
              <a:gd name="T33" fmla="*/ 2147483647 h 67"/>
              <a:gd name="T34" fmla="*/ 2147483647 w 97"/>
              <a:gd name="T35" fmla="*/ 2147483647 h 67"/>
              <a:gd name="T36" fmla="*/ 2147483647 w 97"/>
              <a:gd name="T37" fmla="*/ 2147483647 h 67"/>
              <a:gd name="T38" fmla="*/ 2147483647 w 97"/>
              <a:gd name="T39" fmla="*/ 2147483647 h 67"/>
              <a:gd name="T40" fmla="*/ 2147483647 w 97"/>
              <a:gd name="T41" fmla="*/ 2147483647 h 67"/>
              <a:gd name="T42" fmla="*/ 2147483647 w 97"/>
              <a:gd name="T43" fmla="*/ 2147483647 h 67"/>
              <a:gd name="T44" fmla="*/ 2147483647 w 97"/>
              <a:gd name="T45" fmla="*/ 2147483647 h 67"/>
              <a:gd name="T46" fmla="*/ 2147483647 w 97"/>
              <a:gd name="T47" fmla="*/ 2147483647 h 67"/>
              <a:gd name="T48" fmla="*/ 2147483647 w 97"/>
              <a:gd name="T49" fmla="*/ 2147483647 h 67"/>
              <a:gd name="T50" fmla="*/ 2147483647 w 97"/>
              <a:gd name="T51" fmla="*/ 2147483647 h 67"/>
              <a:gd name="T52" fmla="*/ 2147483647 w 97"/>
              <a:gd name="T53" fmla="*/ 2147483647 h 6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7"/>
              <a:gd name="T82" fmla="*/ 0 h 67"/>
              <a:gd name="T83" fmla="*/ 97 w 97"/>
              <a:gd name="T84" fmla="*/ 67 h 6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7" h="67">
                <a:moveTo>
                  <a:pt x="10" y="1"/>
                </a:moveTo>
                <a:cubicBezTo>
                  <a:pt x="27" y="2"/>
                  <a:pt x="45" y="0"/>
                  <a:pt x="62" y="3"/>
                </a:cubicBezTo>
                <a:cubicBezTo>
                  <a:pt x="66" y="4"/>
                  <a:pt x="54" y="6"/>
                  <a:pt x="50" y="7"/>
                </a:cubicBezTo>
                <a:cubicBezTo>
                  <a:pt x="18" y="18"/>
                  <a:pt x="60" y="6"/>
                  <a:pt x="36" y="13"/>
                </a:cubicBezTo>
                <a:cubicBezTo>
                  <a:pt x="33" y="14"/>
                  <a:pt x="25" y="15"/>
                  <a:pt x="28" y="15"/>
                </a:cubicBezTo>
                <a:cubicBezTo>
                  <a:pt x="33" y="15"/>
                  <a:pt x="37" y="14"/>
                  <a:pt x="42" y="13"/>
                </a:cubicBezTo>
                <a:cubicBezTo>
                  <a:pt x="44" y="12"/>
                  <a:pt x="46" y="12"/>
                  <a:pt x="48" y="11"/>
                </a:cubicBezTo>
                <a:cubicBezTo>
                  <a:pt x="51" y="10"/>
                  <a:pt x="59" y="8"/>
                  <a:pt x="56" y="9"/>
                </a:cubicBezTo>
                <a:cubicBezTo>
                  <a:pt x="54" y="10"/>
                  <a:pt x="52" y="10"/>
                  <a:pt x="50" y="11"/>
                </a:cubicBezTo>
                <a:cubicBezTo>
                  <a:pt x="42" y="15"/>
                  <a:pt x="34" y="18"/>
                  <a:pt x="26" y="21"/>
                </a:cubicBezTo>
                <a:cubicBezTo>
                  <a:pt x="21" y="35"/>
                  <a:pt x="18" y="32"/>
                  <a:pt x="28" y="35"/>
                </a:cubicBezTo>
                <a:cubicBezTo>
                  <a:pt x="38" y="33"/>
                  <a:pt x="46" y="31"/>
                  <a:pt x="56" y="29"/>
                </a:cubicBezTo>
                <a:cubicBezTo>
                  <a:pt x="58" y="28"/>
                  <a:pt x="64" y="25"/>
                  <a:pt x="62" y="25"/>
                </a:cubicBezTo>
                <a:cubicBezTo>
                  <a:pt x="52" y="25"/>
                  <a:pt x="44" y="33"/>
                  <a:pt x="34" y="35"/>
                </a:cubicBezTo>
                <a:cubicBezTo>
                  <a:pt x="18" y="39"/>
                  <a:pt x="18" y="39"/>
                  <a:pt x="20" y="39"/>
                </a:cubicBezTo>
                <a:cubicBezTo>
                  <a:pt x="28" y="39"/>
                  <a:pt x="36" y="38"/>
                  <a:pt x="44" y="37"/>
                </a:cubicBezTo>
                <a:cubicBezTo>
                  <a:pt x="51" y="33"/>
                  <a:pt x="57" y="29"/>
                  <a:pt x="64" y="25"/>
                </a:cubicBezTo>
                <a:cubicBezTo>
                  <a:pt x="55" y="38"/>
                  <a:pt x="46" y="40"/>
                  <a:pt x="32" y="45"/>
                </a:cubicBezTo>
                <a:cubicBezTo>
                  <a:pt x="42" y="48"/>
                  <a:pt x="51" y="46"/>
                  <a:pt x="60" y="43"/>
                </a:cubicBezTo>
                <a:cubicBezTo>
                  <a:pt x="58" y="45"/>
                  <a:pt x="56" y="48"/>
                  <a:pt x="54" y="49"/>
                </a:cubicBezTo>
                <a:cubicBezTo>
                  <a:pt x="51" y="51"/>
                  <a:pt x="47" y="52"/>
                  <a:pt x="44" y="53"/>
                </a:cubicBezTo>
                <a:cubicBezTo>
                  <a:pt x="19" y="64"/>
                  <a:pt x="0" y="62"/>
                  <a:pt x="64" y="59"/>
                </a:cubicBezTo>
                <a:cubicBezTo>
                  <a:pt x="64" y="59"/>
                  <a:pt x="86" y="53"/>
                  <a:pt x="84" y="51"/>
                </a:cubicBezTo>
                <a:cubicBezTo>
                  <a:pt x="82" y="49"/>
                  <a:pt x="68" y="57"/>
                  <a:pt x="60" y="61"/>
                </a:cubicBezTo>
                <a:cubicBezTo>
                  <a:pt x="57" y="62"/>
                  <a:pt x="52" y="65"/>
                  <a:pt x="52" y="65"/>
                </a:cubicBezTo>
                <a:cubicBezTo>
                  <a:pt x="91" y="67"/>
                  <a:pt x="97" y="67"/>
                  <a:pt x="72" y="6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33" name="Oval 61"/>
          <p:cNvSpPr>
            <a:spLocks noChangeArrowheads="1"/>
          </p:cNvSpPr>
          <p:nvPr/>
        </p:nvSpPr>
        <p:spPr bwMode="auto">
          <a:xfrm>
            <a:off x="8488363" y="3533775"/>
            <a:ext cx="92075" cy="25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7086600" y="2860675"/>
            <a:ext cx="831850" cy="200025"/>
          </a:xfrm>
          <a:custGeom>
            <a:avLst/>
            <a:gdLst>
              <a:gd name="T0" fmla="*/ 0 w 524"/>
              <a:gd name="T1" fmla="*/ 2147483647 h 126"/>
              <a:gd name="T2" fmla="*/ 2147483647 w 524"/>
              <a:gd name="T3" fmla="*/ 2147483647 h 126"/>
              <a:gd name="T4" fmla="*/ 2147483647 w 524"/>
              <a:gd name="T5" fmla="*/ 2147483647 h 126"/>
              <a:gd name="T6" fmla="*/ 2147483647 w 524"/>
              <a:gd name="T7" fmla="*/ 2147483647 h 126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126"/>
              <a:gd name="T14" fmla="*/ 524 w 524"/>
              <a:gd name="T15" fmla="*/ 126 h 1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126">
                <a:moveTo>
                  <a:pt x="0" y="84"/>
                </a:moveTo>
                <a:cubicBezTo>
                  <a:pt x="6" y="71"/>
                  <a:pt x="22" y="16"/>
                  <a:pt x="38" y="8"/>
                </a:cubicBezTo>
                <a:cubicBezTo>
                  <a:pt x="54" y="0"/>
                  <a:pt x="500" y="14"/>
                  <a:pt x="512" y="34"/>
                </a:cubicBezTo>
                <a:cubicBezTo>
                  <a:pt x="524" y="54"/>
                  <a:pt x="506" y="107"/>
                  <a:pt x="504" y="1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39" name="Freeform 67"/>
          <p:cNvSpPr>
            <a:spLocks/>
          </p:cNvSpPr>
          <p:nvPr/>
        </p:nvSpPr>
        <p:spPr bwMode="auto">
          <a:xfrm>
            <a:off x="7042150" y="2997200"/>
            <a:ext cx="847725" cy="209550"/>
          </a:xfrm>
          <a:custGeom>
            <a:avLst/>
            <a:gdLst>
              <a:gd name="T0" fmla="*/ 2147483647 w 534"/>
              <a:gd name="T1" fmla="*/ 0 h 132"/>
              <a:gd name="T2" fmla="*/ 2147483647 w 534"/>
              <a:gd name="T3" fmla="*/ 2147483647 h 132"/>
              <a:gd name="T4" fmla="*/ 2147483647 w 534"/>
              <a:gd name="T5" fmla="*/ 2147483647 h 132"/>
              <a:gd name="T6" fmla="*/ 2147483647 w 534"/>
              <a:gd name="T7" fmla="*/ 2147483647 h 132"/>
              <a:gd name="T8" fmla="*/ 0 60000 65536"/>
              <a:gd name="T9" fmla="*/ 0 60000 65536"/>
              <a:gd name="T10" fmla="*/ 0 60000 65536"/>
              <a:gd name="T11" fmla="*/ 0 60000 65536"/>
              <a:gd name="T12" fmla="*/ 0 w 534"/>
              <a:gd name="T13" fmla="*/ 0 h 132"/>
              <a:gd name="T14" fmla="*/ 534 w 534"/>
              <a:gd name="T15" fmla="*/ 132 h 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4" h="132">
                <a:moveTo>
                  <a:pt x="28" y="0"/>
                </a:moveTo>
                <a:cubicBezTo>
                  <a:pt x="28" y="0"/>
                  <a:pt x="0" y="72"/>
                  <a:pt x="8" y="80"/>
                </a:cubicBezTo>
                <a:cubicBezTo>
                  <a:pt x="16" y="88"/>
                  <a:pt x="456" y="132"/>
                  <a:pt x="486" y="124"/>
                </a:cubicBezTo>
                <a:cubicBezTo>
                  <a:pt x="516" y="116"/>
                  <a:pt x="522" y="57"/>
                  <a:pt x="534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7096125" y="2838450"/>
            <a:ext cx="757238" cy="336550"/>
            <a:chOff x="4460" y="1780"/>
            <a:chExt cx="487" cy="228"/>
          </a:xfrm>
        </p:grpSpPr>
        <p:sp>
          <p:nvSpPr>
            <p:cNvPr id="3136" name="Freeform 68"/>
            <p:cNvSpPr>
              <a:spLocks/>
            </p:cNvSpPr>
            <p:nvPr/>
          </p:nvSpPr>
          <p:spPr bwMode="auto">
            <a:xfrm rot="5738122" flipV="1">
              <a:off x="4445" y="1829"/>
              <a:ext cx="201" cy="103"/>
            </a:xfrm>
            <a:custGeom>
              <a:avLst/>
              <a:gdLst>
                <a:gd name="T0" fmla="*/ 51 w 192"/>
                <a:gd name="T1" fmla="*/ 0 h 210"/>
                <a:gd name="T2" fmla="*/ 223 w 192"/>
                <a:gd name="T3" fmla="*/ 0 h 210"/>
                <a:gd name="T4" fmla="*/ 160 w 192"/>
                <a:gd name="T5" fmla="*/ 0 h 210"/>
                <a:gd name="T6" fmla="*/ 61 w 192"/>
                <a:gd name="T7" fmla="*/ 0 h 210"/>
                <a:gd name="T8" fmla="*/ 217 w 192"/>
                <a:gd name="T9" fmla="*/ 0 h 210"/>
                <a:gd name="T10" fmla="*/ 191 w 192"/>
                <a:gd name="T11" fmla="*/ 0 h 210"/>
                <a:gd name="T12" fmla="*/ 168 w 192"/>
                <a:gd name="T13" fmla="*/ 0 h 210"/>
                <a:gd name="T14" fmla="*/ 91 w 192"/>
                <a:gd name="T15" fmla="*/ 0 h 210"/>
                <a:gd name="T16" fmla="*/ 138 w 192"/>
                <a:gd name="T17" fmla="*/ 0 h 210"/>
                <a:gd name="T18" fmla="*/ 184 w 192"/>
                <a:gd name="T19" fmla="*/ 0 h 210"/>
                <a:gd name="T20" fmla="*/ 198 w 192"/>
                <a:gd name="T21" fmla="*/ 0 h 210"/>
                <a:gd name="T22" fmla="*/ 247 w 192"/>
                <a:gd name="T23" fmla="*/ 0 h 210"/>
                <a:gd name="T24" fmla="*/ 225 w 192"/>
                <a:gd name="T25" fmla="*/ 0 h 210"/>
                <a:gd name="T26" fmla="*/ 184 w 192"/>
                <a:gd name="T27" fmla="*/ 0 h 210"/>
                <a:gd name="T28" fmla="*/ 47 w 192"/>
                <a:gd name="T29" fmla="*/ 1 h 210"/>
                <a:gd name="T30" fmla="*/ 160 w 192"/>
                <a:gd name="T31" fmla="*/ 1 h 210"/>
                <a:gd name="T32" fmla="*/ 213 w 192"/>
                <a:gd name="T33" fmla="*/ 0 h 210"/>
                <a:gd name="T34" fmla="*/ 186 w 192"/>
                <a:gd name="T35" fmla="*/ 0 h 210"/>
                <a:gd name="T36" fmla="*/ 128 w 192"/>
                <a:gd name="T37" fmla="*/ 1 h 210"/>
                <a:gd name="T38" fmla="*/ 73 w 192"/>
                <a:gd name="T39" fmla="*/ 1 h 210"/>
                <a:gd name="T40" fmla="*/ 119 w 192"/>
                <a:gd name="T41" fmla="*/ 1 h 210"/>
                <a:gd name="T42" fmla="*/ 247 w 192"/>
                <a:gd name="T43" fmla="*/ 1 h 210"/>
                <a:gd name="T44" fmla="*/ 49 w 192"/>
                <a:gd name="T45" fmla="*/ 1 h 210"/>
                <a:gd name="T46" fmla="*/ 49 w 192"/>
                <a:gd name="T47" fmla="*/ 1 h 210"/>
                <a:gd name="T48" fmla="*/ 178 w 192"/>
                <a:gd name="T49" fmla="*/ 1 h 210"/>
                <a:gd name="T50" fmla="*/ 236 w 192"/>
                <a:gd name="T51" fmla="*/ 1 h 210"/>
                <a:gd name="T52" fmla="*/ 215 w 192"/>
                <a:gd name="T53" fmla="*/ 1 h 210"/>
                <a:gd name="T54" fmla="*/ 172 w 192"/>
                <a:gd name="T55" fmla="*/ 1 h 210"/>
                <a:gd name="T56" fmla="*/ 119 w 192"/>
                <a:gd name="T57" fmla="*/ 2 h 210"/>
                <a:gd name="T58" fmla="*/ 109 w 192"/>
                <a:gd name="T59" fmla="*/ 2 h 210"/>
                <a:gd name="T60" fmla="*/ 96 w 192"/>
                <a:gd name="T61" fmla="*/ 2 h 210"/>
                <a:gd name="T62" fmla="*/ 180 w 192"/>
                <a:gd name="T63" fmla="*/ 2 h 210"/>
                <a:gd name="T64" fmla="*/ 215 w 192"/>
                <a:gd name="T65" fmla="*/ 2 h 210"/>
                <a:gd name="T66" fmla="*/ 204 w 192"/>
                <a:gd name="T67" fmla="*/ 2 h 210"/>
                <a:gd name="T68" fmla="*/ 191 w 192"/>
                <a:gd name="T69" fmla="*/ 2 h 210"/>
                <a:gd name="T70" fmla="*/ 133 w 192"/>
                <a:gd name="T71" fmla="*/ 2 h 210"/>
                <a:gd name="T72" fmla="*/ 77 w 192"/>
                <a:gd name="T73" fmla="*/ 2 h 210"/>
                <a:gd name="T74" fmla="*/ 188 w 192"/>
                <a:gd name="T75" fmla="*/ 2 h 210"/>
                <a:gd name="T76" fmla="*/ 178 w 192"/>
                <a:gd name="T77" fmla="*/ 2 h 210"/>
                <a:gd name="T78" fmla="*/ 162 w 192"/>
                <a:gd name="T79" fmla="*/ 2 h 210"/>
                <a:gd name="T80" fmla="*/ 125 w 192"/>
                <a:gd name="T81" fmla="*/ 2 h 210"/>
                <a:gd name="T82" fmla="*/ 49 w 192"/>
                <a:gd name="T83" fmla="*/ 2 h 210"/>
                <a:gd name="T84" fmla="*/ 51 w 192"/>
                <a:gd name="T85" fmla="*/ 2 h 210"/>
                <a:gd name="T86" fmla="*/ 209 w 192"/>
                <a:gd name="T87" fmla="*/ 3 h 210"/>
                <a:gd name="T88" fmla="*/ 180 w 192"/>
                <a:gd name="T89" fmla="*/ 3 h 210"/>
                <a:gd name="T90" fmla="*/ 154 w 192"/>
                <a:gd name="T91" fmla="*/ 3 h 210"/>
                <a:gd name="T92" fmla="*/ 215 w 192"/>
                <a:gd name="T93" fmla="*/ 3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37" name="Freeform 69"/>
            <p:cNvSpPr>
              <a:spLocks/>
            </p:cNvSpPr>
            <p:nvPr/>
          </p:nvSpPr>
          <p:spPr bwMode="auto">
            <a:xfrm rot="5738122" flipV="1">
              <a:off x="4539" y="1836"/>
              <a:ext cx="189" cy="92"/>
            </a:xfrm>
            <a:custGeom>
              <a:avLst/>
              <a:gdLst>
                <a:gd name="T0" fmla="*/ 33 w 192"/>
                <a:gd name="T1" fmla="*/ 0 h 210"/>
                <a:gd name="T2" fmla="*/ 154 w 192"/>
                <a:gd name="T3" fmla="*/ 0 h 210"/>
                <a:gd name="T4" fmla="*/ 109 w 192"/>
                <a:gd name="T5" fmla="*/ 0 h 210"/>
                <a:gd name="T6" fmla="*/ 41 w 192"/>
                <a:gd name="T7" fmla="*/ 0 h 210"/>
                <a:gd name="T8" fmla="*/ 151 w 192"/>
                <a:gd name="T9" fmla="*/ 0 h 210"/>
                <a:gd name="T10" fmla="*/ 133 w 192"/>
                <a:gd name="T11" fmla="*/ 0 h 210"/>
                <a:gd name="T12" fmla="*/ 115 w 192"/>
                <a:gd name="T13" fmla="*/ 0 h 210"/>
                <a:gd name="T14" fmla="*/ 63 w 192"/>
                <a:gd name="T15" fmla="*/ 0 h 210"/>
                <a:gd name="T16" fmla="*/ 94 w 192"/>
                <a:gd name="T17" fmla="*/ 0 h 210"/>
                <a:gd name="T18" fmla="*/ 127 w 192"/>
                <a:gd name="T19" fmla="*/ 0 h 210"/>
                <a:gd name="T20" fmla="*/ 139 w 192"/>
                <a:gd name="T21" fmla="*/ 0 h 210"/>
                <a:gd name="T22" fmla="*/ 169 w 192"/>
                <a:gd name="T23" fmla="*/ 0 h 210"/>
                <a:gd name="T24" fmla="*/ 155 w 192"/>
                <a:gd name="T25" fmla="*/ 0 h 210"/>
                <a:gd name="T26" fmla="*/ 127 w 192"/>
                <a:gd name="T27" fmla="*/ 0 h 210"/>
                <a:gd name="T28" fmla="*/ 32 w 192"/>
                <a:gd name="T29" fmla="*/ 0 h 210"/>
                <a:gd name="T30" fmla="*/ 109 w 192"/>
                <a:gd name="T31" fmla="*/ 0 h 210"/>
                <a:gd name="T32" fmla="*/ 148 w 192"/>
                <a:gd name="T33" fmla="*/ 0 h 210"/>
                <a:gd name="T34" fmla="*/ 129 w 192"/>
                <a:gd name="T35" fmla="*/ 0 h 210"/>
                <a:gd name="T36" fmla="*/ 90 w 192"/>
                <a:gd name="T37" fmla="*/ 0 h 210"/>
                <a:gd name="T38" fmla="*/ 49 w 192"/>
                <a:gd name="T39" fmla="*/ 0 h 210"/>
                <a:gd name="T40" fmla="*/ 85 w 192"/>
                <a:gd name="T41" fmla="*/ 1 h 210"/>
                <a:gd name="T42" fmla="*/ 169 w 192"/>
                <a:gd name="T43" fmla="*/ 0 h 210"/>
                <a:gd name="T44" fmla="*/ 32 w 192"/>
                <a:gd name="T45" fmla="*/ 1 h 210"/>
                <a:gd name="T46" fmla="*/ 32 w 192"/>
                <a:gd name="T47" fmla="*/ 1 h 210"/>
                <a:gd name="T48" fmla="*/ 123 w 192"/>
                <a:gd name="T49" fmla="*/ 1 h 210"/>
                <a:gd name="T50" fmla="*/ 161 w 192"/>
                <a:gd name="T51" fmla="*/ 1 h 210"/>
                <a:gd name="T52" fmla="*/ 150 w 192"/>
                <a:gd name="T53" fmla="*/ 1 h 210"/>
                <a:gd name="T54" fmla="*/ 119 w 192"/>
                <a:gd name="T55" fmla="*/ 1 h 210"/>
                <a:gd name="T56" fmla="*/ 85 w 192"/>
                <a:gd name="T57" fmla="*/ 1 h 210"/>
                <a:gd name="T58" fmla="*/ 77 w 192"/>
                <a:gd name="T59" fmla="*/ 1 h 210"/>
                <a:gd name="T60" fmla="*/ 67 w 192"/>
                <a:gd name="T61" fmla="*/ 1 h 210"/>
                <a:gd name="T62" fmla="*/ 125 w 192"/>
                <a:gd name="T63" fmla="*/ 1 h 210"/>
                <a:gd name="T64" fmla="*/ 150 w 192"/>
                <a:gd name="T65" fmla="*/ 1 h 210"/>
                <a:gd name="T66" fmla="*/ 143 w 192"/>
                <a:gd name="T67" fmla="*/ 1 h 210"/>
                <a:gd name="T68" fmla="*/ 133 w 192"/>
                <a:gd name="T69" fmla="*/ 1 h 210"/>
                <a:gd name="T70" fmla="*/ 92 w 192"/>
                <a:gd name="T71" fmla="*/ 1 h 210"/>
                <a:gd name="T72" fmla="*/ 53 w 192"/>
                <a:gd name="T73" fmla="*/ 1 h 210"/>
                <a:gd name="T74" fmla="*/ 131 w 192"/>
                <a:gd name="T75" fmla="*/ 1 h 210"/>
                <a:gd name="T76" fmla="*/ 123 w 192"/>
                <a:gd name="T77" fmla="*/ 1 h 210"/>
                <a:gd name="T78" fmla="*/ 111 w 192"/>
                <a:gd name="T79" fmla="*/ 1 h 210"/>
                <a:gd name="T80" fmla="*/ 89 w 192"/>
                <a:gd name="T81" fmla="*/ 1 h 210"/>
                <a:gd name="T82" fmla="*/ 32 w 192"/>
                <a:gd name="T83" fmla="*/ 1 h 210"/>
                <a:gd name="T84" fmla="*/ 33 w 192"/>
                <a:gd name="T85" fmla="*/ 1 h 210"/>
                <a:gd name="T86" fmla="*/ 147 w 192"/>
                <a:gd name="T87" fmla="*/ 1 h 210"/>
                <a:gd name="T88" fmla="*/ 125 w 192"/>
                <a:gd name="T89" fmla="*/ 1 h 210"/>
                <a:gd name="T90" fmla="*/ 105 w 192"/>
                <a:gd name="T91" fmla="*/ 2 h 210"/>
                <a:gd name="T92" fmla="*/ 150 w 192"/>
                <a:gd name="T93" fmla="*/ 2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grpSp>
          <p:nvGrpSpPr>
            <p:cNvPr id="6" name="Group 71"/>
            <p:cNvGrpSpPr>
              <a:grpSpLocks/>
            </p:cNvGrpSpPr>
            <p:nvPr/>
          </p:nvGrpSpPr>
          <p:grpSpPr bwMode="auto">
            <a:xfrm rot="5738122" flipV="1">
              <a:off x="4666" y="1805"/>
              <a:ext cx="213" cy="186"/>
              <a:chOff x="4509" y="1832"/>
              <a:chExt cx="194" cy="202"/>
            </a:xfrm>
          </p:grpSpPr>
          <p:sp>
            <p:nvSpPr>
              <p:cNvPr id="3141" name="Freeform 72"/>
              <p:cNvSpPr>
                <a:spLocks/>
              </p:cNvSpPr>
              <p:nvPr/>
            </p:nvSpPr>
            <p:spPr bwMode="auto">
              <a:xfrm>
                <a:off x="4511" y="1832"/>
                <a:ext cx="192" cy="100"/>
              </a:xfrm>
              <a:custGeom>
                <a:avLst/>
                <a:gdLst>
                  <a:gd name="T0" fmla="*/ 39 w 192"/>
                  <a:gd name="T1" fmla="*/ 0 h 210"/>
                  <a:gd name="T2" fmla="*/ 169 w 192"/>
                  <a:gd name="T3" fmla="*/ 0 h 210"/>
                  <a:gd name="T4" fmla="*/ 121 w 192"/>
                  <a:gd name="T5" fmla="*/ 0 h 210"/>
                  <a:gd name="T6" fmla="*/ 47 w 192"/>
                  <a:gd name="T7" fmla="*/ 0 h 210"/>
                  <a:gd name="T8" fmla="*/ 165 w 192"/>
                  <a:gd name="T9" fmla="*/ 0 h 210"/>
                  <a:gd name="T10" fmla="*/ 145 w 192"/>
                  <a:gd name="T11" fmla="*/ 0 h 210"/>
                  <a:gd name="T12" fmla="*/ 127 w 192"/>
                  <a:gd name="T13" fmla="*/ 0 h 210"/>
                  <a:gd name="T14" fmla="*/ 69 w 192"/>
                  <a:gd name="T15" fmla="*/ 0 h 210"/>
                  <a:gd name="T16" fmla="*/ 105 w 192"/>
                  <a:gd name="T17" fmla="*/ 0 h 210"/>
                  <a:gd name="T18" fmla="*/ 139 w 192"/>
                  <a:gd name="T19" fmla="*/ 0 h 210"/>
                  <a:gd name="T20" fmla="*/ 151 w 192"/>
                  <a:gd name="T21" fmla="*/ 0 h 210"/>
                  <a:gd name="T22" fmla="*/ 187 w 192"/>
                  <a:gd name="T23" fmla="*/ 0 h 210"/>
                  <a:gd name="T24" fmla="*/ 171 w 192"/>
                  <a:gd name="T25" fmla="*/ 0 h 210"/>
                  <a:gd name="T26" fmla="*/ 139 w 192"/>
                  <a:gd name="T27" fmla="*/ 0 h 210"/>
                  <a:gd name="T28" fmla="*/ 35 w 192"/>
                  <a:gd name="T29" fmla="*/ 1 h 210"/>
                  <a:gd name="T30" fmla="*/ 121 w 192"/>
                  <a:gd name="T31" fmla="*/ 1 h 210"/>
                  <a:gd name="T32" fmla="*/ 161 w 192"/>
                  <a:gd name="T33" fmla="*/ 0 h 210"/>
                  <a:gd name="T34" fmla="*/ 141 w 192"/>
                  <a:gd name="T35" fmla="*/ 0 h 210"/>
                  <a:gd name="T36" fmla="*/ 97 w 192"/>
                  <a:gd name="T37" fmla="*/ 1 h 210"/>
                  <a:gd name="T38" fmla="*/ 55 w 192"/>
                  <a:gd name="T39" fmla="*/ 1 h 210"/>
                  <a:gd name="T40" fmla="*/ 91 w 192"/>
                  <a:gd name="T41" fmla="*/ 1 h 210"/>
                  <a:gd name="T42" fmla="*/ 187 w 192"/>
                  <a:gd name="T43" fmla="*/ 1 h 210"/>
                  <a:gd name="T44" fmla="*/ 37 w 192"/>
                  <a:gd name="T45" fmla="*/ 1 h 210"/>
                  <a:gd name="T46" fmla="*/ 37 w 192"/>
                  <a:gd name="T47" fmla="*/ 1 h 210"/>
                  <a:gd name="T48" fmla="*/ 135 w 192"/>
                  <a:gd name="T49" fmla="*/ 1 h 210"/>
                  <a:gd name="T50" fmla="*/ 179 w 192"/>
                  <a:gd name="T51" fmla="*/ 1 h 210"/>
                  <a:gd name="T52" fmla="*/ 163 w 192"/>
                  <a:gd name="T53" fmla="*/ 1 h 210"/>
                  <a:gd name="T54" fmla="*/ 131 w 192"/>
                  <a:gd name="T55" fmla="*/ 1 h 210"/>
                  <a:gd name="T56" fmla="*/ 91 w 192"/>
                  <a:gd name="T57" fmla="*/ 1 h 210"/>
                  <a:gd name="T58" fmla="*/ 83 w 192"/>
                  <a:gd name="T59" fmla="*/ 1 h 210"/>
                  <a:gd name="T60" fmla="*/ 73 w 192"/>
                  <a:gd name="T61" fmla="*/ 1 h 210"/>
                  <a:gd name="T62" fmla="*/ 137 w 192"/>
                  <a:gd name="T63" fmla="*/ 1 h 210"/>
                  <a:gd name="T64" fmla="*/ 163 w 192"/>
                  <a:gd name="T65" fmla="*/ 1 h 210"/>
                  <a:gd name="T66" fmla="*/ 155 w 192"/>
                  <a:gd name="T67" fmla="*/ 1 h 210"/>
                  <a:gd name="T68" fmla="*/ 145 w 192"/>
                  <a:gd name="T69" fmla="*/ 2 h 210"/>
                  <a:gd name="T70" fmla="*/ 101 w 192"/>
                  <a:gd name="T71" fmla="*/ 2 h 210"/>
                  <a:gd name="T72" fmla="*/ 59 w 192"/>
                  <a:gd name="T73" fmla="*/ 2 h 210"/>
                  <a:gd name="T74" fmla="*/ 143 w 192"/>
                  <a:gd name="T75" fmla="*/ 2 h 210"/>
                  <a:gd name="T76" fmla="*/ 135 w 192"/>
                  <a:gd name="T77" fmla="*/ 2 h 210"/>
                  <a:gd name="T78" fmla="*/ 123 w 192"/>
                  <a:gd name="T79" fmla="*/ 2 h 210"/>
                  <a:gd name="T80" fmla="*/ 95 w 192"/>
                  <a:gd name="T81" fmla="*/ 2 h 210"/>
                  <a:gd name="T82" fmla="*/ 37 w 192"/>
                  <a:gd name="T83" fmla="*/ 2 h 210"/>
                  <a:gd name="T84" fmla="*/ 39 w 192"/>
                  <a:gd name="T85" fmla="*/ 2 h 210"/>
                  <a:gd name="T86" fmla="*/ 159 w 192"/>
                  <a:gd name="T87" fmla="*/ 2 h 210"/>
                  <a:gd name="T88" fmla="*/ 137 w 192"/>
                  <a:gd name="T89" fmla="*/ 2 h 210"/>
                  <a:gd name="T90" fmla="*/ 117 w 192"/>
                  <a:gd name="T91" fmla="*/ 2 h 210"/>
                  <a:gd name="T92" fmla="*/ 163 w 192"/>
                  <a:gd name="T93" fmla="*/ 2 h 2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2"/>
                  <a:gd name="T142" fmla="*/ 0 h 210"/>
                  <a:gd name="T143" fmla="*/ 192 w 192"/>
                  <a:gd name="T144" fmla="*/ 210 h 2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2" h="210">
                    <a:moveTo>
                      <a:pt x="39" y="0"/>
                    </a:moveTo>
                    <a:cubicBezTo>
                      <a:pt x="82" y="1"/>
                      <a:pt x="126" y="1"/>
                      <a:pt x="169" y="6"/>
                    </a:cubicBezTo>
                    <a:cubicBezTo>
                      <a:pt x="156" y="15"/>
                      <a:pt x="136" y="13"/>
                      <a:pt x="121" y="14"/>
                    </a:cubicBezTo>
                    <a:cubicBezTo>
                      <a:pt x="97" y="19"/>
                      <a:pt x="71" y="20"/>
                      <a:pt x="47" y="26"/>
                    </a:cubicBezTo>
                    <a:cubicBezTo>
                      <a:pt x="84" y="2"/>
                      <a:pt x="58" y="17"/>
                      <a:pt x="165" y="24"/>
                    </a:cubicBezTo>
                    <a:cubicBezTo>
                      <a:pt x="172" y="24"/>
                      <a:pt x="152" y="27"/>
                      <a:pt x="145" y="28"/>
                    </a:cubicBezTo>
                    <a:cubicBezTo>
                      <a:pt x="139" y="29"/>
                      <a:pt x="133" y="31"/>
                      <a:pt x="127" y="32"/>
                    </a:cubicBezTo>
                    <a:cubicBezTo>
                      <a:pt x="108" y="35"/>
                      <a:pt x="88" y="37"/>
                      <a:pt x="69" y="40"/>
                    </a:cubicBezTo>
                    <a:cubicBezTo>
                      <a:pt x="27" y="56"/>
                      <a:pt x="0" y="56"/>
                      <a:pt x="105" y="50"/>
                    </a:cubicBezTo>
                    <a:cubicBezTo>
                      <a:pt x="116" y="48"/>
                      <a:pt x="128" y="47"/>
                      <a:pt x="139" y="44"/>
                    </a:cubicBezTo>
                    <a:cubicBezTo>
                      <a:pt x="143" y="43"/>
                      <a:pt x="151" y="40"/>
                      <a:pt x="151" y="40"/>
                    </a:cubicBezTo>
                    <a:cubicBezTo>
                      <a:pt x="163" y="41"/>
                      <a:pt x="175" y="40"/>
                      <a:pt x="187" y="42"/>
                    </a:cubicBezTo>
                    <a:cubicBezTo>
                      <a:pt x="192" y="43"/>
                      <a:pt x="176" y="43"/>
                      <a:pt x="171" y="44"/>
                    </a:cubicBezTo>
                    <a:cubicBezTo>
                      <a:pt x="159" y="47"/>
                      <a:pt x="155" y="51"/>
                      <a:pt x="139" y="54"/>
                    </a:cubicBezTo>
                    <a:cubicBezTo>
                      <a:pt x="105" y="60"/>
                      <a:pt x="68" y="63"/>
                      <a:pt x="35" y="74"/>
                    </a:cubicBezTo>
                    <a:cubicBezTo>
                      <a:pt x="60" y="82"/>
                      <a:pt x="94" y="73"/>
                      <a:pt x="121" y="70"/>
                    </a:cubicBezTo>
                    <a:cubicBezTo>
                      <a:pt x="134" y="66"/>
                      <a:pt x="148" y="64"/>
                      <a:pt x="161" y="60"/>
                    </a:cubicBezTo>
                    <a:cubicBezTo>
                      <a:pt x="184" y="65"/>
                      <a:pt x="166" y="60"/>
                      <a:pt x="141" y="64"/>
                    </a:cubicBezTo>
                    <a:cubicBezTo>
                      <a:pt x="122" y="67"/>
                      <a:pt x="125" y="70"/>
                      <a:pt x="97" y="72"/>
                    </a:cubicBezTo>
                    <a:cubicBezTo>
                      <a:pt x="82" y="75"/>
                      <a:pt x="70" y="82"/>
                      <a:pt x="55" y="86"/>
                    </a:cubicBezTo>
                    <a:cubicBezTo>
                      <a:pt x="63" y="98"/>
                      <a:pt x="77" y="95"/>
                      <a:pt x="91" y="96"/>
                    </a:cubicBezTo>
                    <a:cubicBezTo>
                      <a:pt x="123" y="94"/>
                      <a:pt x="154" y="88"/>
                      <a:pt x="187" y="86"/>
                    </a:cubicBezTo>
                    <a:cubicBezTo>
                      <a:pt x="136" y="99"/>
                      <a:pt x="90" y="106"/>
                      <a:pt x="37" y="108"/>
                    </a:cubicBezTo>
                    <a:cubicBezTo>
                      <a:pt x="33" y="109"/>
                      <a:pt x="20" y="110"/>
                      <a:pt x="37" y="116"/>
                    </a:cubicBezTo>
                    <a:cubicBezTo>
                      <a:pt x="80" y="115"/>
                      <a:pt x="95" y="110"/>
                      <a:pt x="135" y="102"/>
                    </a:cubicBezTo>
                    <a:cubicBezTo>
                      <a:pt x="150" y="103"/>
                      <a:pt x="165" y="101"/>
                      <a:pt x="179" y="104"/>
                    </a:cubicBezTo>
                    <a:cubicBezTo>
                      <a:pt x="185" y="105"/>
                      <a:pt x="169" y="110"/>
                      <a:pt x="163" y="112"/>
                    </a:cubicBezTo>
                    <a:cubicBezTo>
                      <a:pt x="138" y="119"/>
                      <a:pt x="165" y="113"/>
                      <a:pt x="131" y="120"/>
                    </a:cubicBezTo>
                    <a:cubicBezTo>
                      <a:pt x="118" y="126"/>
                      <a:pt x="105" y="132"/>
                      <a:pt x="91" y="134"/>
                    </a:cubicBezTo>
                    <a:cubicBezTo>
                      <a:pt x="88" y="135"/>
                      <a:pt x="86" y="137"/>
                      <a:pt x="83" y="138"/>
                    </a:cubicBezTo>
                    <a:cubicBezTo>
                      <a:pt x="80" y="139"/>
                      <a:pt x="76" y="139"/>
                      <a:pt x="73" y="140"/>
                    </a:cubicBezTo>
                    <a:cubicBezTo>
                      <a:pt x="52" y="145"/>
                      <a:pt x="116" y="141"/>
                      <a:pt x="137" y="140"/>
                    </a:cubicBezTo>
                    <a:cubicBezTo>
                      <a:pt x="155" y="137"/>
                      <a:pt x="147" y="139"/>
                      <a:pt x="163" y="134"/>
                    </a:cubicBezTo>
                    <a:cubicBezTo>
                      <a:pt x="166" y="133"/>
                      <a:pt x="158" y="137"/>
                      <a:pt x="155" y="138"/>
                    </a:cubicBezTo>
                    <a:cubicBezTo>
                      <a:pt x="152" y="140"/>
                      <a:pt x="149" y="143"/>
                      <a:pt x="145" y="144"/>
                    </a:cubicBezTo>
                    <a:cubicBezTo>
                      <a:pt x="137" y="147"/>
                      <a:pt x="111" y="157"/>
                      <a:pt x="101" y="158"/>
                    </a:cubicBezTo>
                    <a:cubicBezTo>
                      <a:pt x="87" y="160"/>
                      <a:pt x="73" y="159"/>
                      <a:pt x="59" y="160"/>
                    </a:cubicBezTo>
                    <a:cubicBezTo>
                      <a:pt x="11" y="167"/>
                      <a:pt x="53" y="160"/>
                      <a:pt x="143" y="164"/>
                    </a:cubicBezTo>
                    <a:cubicBezTo>
                      <a:pt x="146" y="164"/>
                      <a:pt x="138" y="165"/>
                      <a:pt x="135" y="166"/>
                    </a:cubicBezTo>
                    <a:cubicBezTo>
                      <a:pt x="131" y="167"/>
                      <a:pt x="127" y="167"/>
                      <a:pt x="123" y="168"/>
                    </a:cubicBezTo>
                    <a:cubicBezTo>
                      <a:pt x="114" y="169"/>
                      <a:pt x="104" y="171"/>
                      <a:pt x="95" y="172"/>
                    </a:cubicBezTo>
                    <a:cubicBezTo>
                      <a:pt x="75" y="175"/>
                      <a:pt x="58" y="177"/>
                      <a:pt x="37" y="178"/>
                    </a:cubicBezTo>
                    <a:cubicBezTo>
                      <a:pt x="25" y="184"/>
                      <a:pt x="21" y="195"/>
                      <a:pt x="39" y="196"/>
                    </a:cubicBezTo>
                    <a:cubicBezTo>
                      <a:pt x="79" y="197"/>
                      <a:pt x="119" y="197"/>
                      <a:pt x="159" y="198"/>
                    </a:cubicBezTo>
                    <a:cubicBezTo>
                      <a:pt x="144" y="203"/>
                      <a:pt x="151" y="203"/>
                      <a:pt x="137" y="200"/>
                    </a:cubicBezTo>
                    <a:cubicBezTo>
                      <a:pt x="40" y="203"/>
                      <a:pt x="78" y="206"/>
                      <a:pt x="117" y="210"/>
                    </a:cubicBezTo>
                    <a:cubicBezTo>
                      <a:pt x="155" y="208"/>
                      <a:pt x="140" y="208"/>
                      <a:pt x="163" y="2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3142" name="Freeform 73"/>
              <p:cNvSpPr>
                <a:spLocks/>
              </p:cNvSpPr>
              <p:nvPr/>
            </p:nvSpPr>
            <p:spPr bwMode="auto">
              <a:xfrm>
                <a:off x="4509" y="1934"/>
                <a:ext cx="192" cy="100"/>
              </a:xfrm>
              <a:custGeom>
                <a:avLst/>
                <a:gdLst>
                  <a:gd name="T0" fmla="*/ 39 w 192"/>
                  <a:gd name="T1" fmla="*/ 0 h 210"/>
                  <a:gd name="T2" fmla="*/ 169 w 192"/>
                  <a:gd name="T3" fmla="*/ 0 h 210"/>
                  <a:gd name="T4" fmla="*/ 121 w 192"/>
                  <a:gd name="T5" fmla="*/ 0 h 210"/>
                  <a:gd name="T6" fmla="*/ 47 w 192"/>
                  <a:gd name="T7" fmla="*/ 0 h 210"/>
                  <a:gd name="T8" fmla="*/ 165 w 192"/>
                  <a:gd name="T9" fmla="*/ 0 h 210"/>
                  <a:gd name="T10" fmla="*/ 145 w 192"/>
                  <a:gd name="T11" fmla="*/ 0 h 210"/>
                  <a:gd name="T12" fmla="*/ 127 w 192"/>
                  <a:gd name="T13" fmla="*/ 0 h 210"/>
                  <a:gd name="T14" fmla="*/ 69 w 192"/>
                  <a:gd name="T15" fmla="*/ 0 h 210"/>
                  <a:gd name="T16" fmla="*/ 105 w 192"/>
                  <a:gd name="T17" fmla="*/ 0 h 210"/>
                  <a:gd name="T18" fmla="*/ 139 w 192"/>
                  <a:gd name="T19" fmla="*/ 0 h 210"/>
                  <a:gd name="T20" fmla="*/ 151 w 192"/>
                  <a:gd name="T21" fmla="*/ 0 h 210"/>
                  <a:gd name="T22" fmla="*/ 187 w 192"/>
                  <a:gd name="T23" fmla="*/ 0 h 210"/>
                  <a:gd name="T24" fmla="*/ 171 w 192"/>
                  <a:gd name="T25" fmla="*/ 0 h 210"/>
                  <a:gd name="T26" fmla="*/ 139 w 192"/>
                  <a:gd name="T27" fmla="*/ 0 h 210"/>
                  <a:gd name="T28" fmla="*/ 35 w 192"/>
                  <a:gd name="T29" fmla="*/ 1 h 210"/>
                  <a:gd name="T30" fmla="*/ 121 w 192"/>
                  <a:gd name="T31" fmla="*/ 1 h 210"/>
                  <a:gd name="T32" fmla="*/ 161 w 192"/>
                  <a:gd name="T33" fmla="*/ 0 h 210"/>
                  <a:gd name="T34" fmla="*/ 141 w 192"/>
                  <a:gd name="T35" fmla="*/ 0 h 210"/>
                  <a:gd name="T36" fmla="*/ 97 w 192"/>
                  <a:gd name="T37" fmla="*/ 1 h 210"/>
                  <a:gd name="T38" fmla="*/ 55 w 192"/>
                  <a:gd name="T39" fmla="*/ 1 h 210"/>
                  <a:gd name="T40" fmla="*/ 91 w 192"/>
                  <a:gd name="T41" fmla="*/ 1 h 210"/>
                  <a:gd name="T42" fmla="*/ 187 w 192"/>
                  <a:gd name="T43" fmla="*/ 1 h 210"/>
                  <a:gd name="T44" fmla="*/ 37 w 192"/>
                  <a:gd name="T45" fmla="*/ 1 h 210"/>
                  <a:gd name="T46" fmla="*/ 37 w 192"/>
                  <a:gd name="T47" fmla="*/ 1 h 210"/>
                  <a:gd name="T48" fmla="*/ 135 w 192"/>
                  <a:gd name="T49" fmla="*/ 1 h 210"/>
                  <a:gd name="T50" fmla="*/ 179 w 192"/>
                  <a:gd name="T51" fmla="*/ 1 h 210"/>
                  <a:gd name="T52" fmla="*/ 163 w 192"/>
                  <a:gd name="T53" fmla="*/ 1 h 210"/>
                  <a:gd name="T54" fmla="*/ 131 w 192"/>
                  <a:gd name="T55" fmla="*/ 1 h 210"/>
                  <a:gd name="T56" fmla="*/ 91 w 192"/>
                  <a:gd name="T57" fmla="*/ 1 h 210"/>
                  <a:gd name="T58" fmla="*/ 83 w 192"/>
                  <a:gd name="T59" fmla="*/ 1 h 210"/>
                  <a:gd name="T60" fmla="*/ 73 w 192"/>
                  <a:gd name="T61" fmla="*/ 1 h 210"/>
                  <a:gd name="T62" fmla="*/ 137 w 192"/>
                  <a:gd name="T63" fmla="*/ 1 h 210"/>
                  <a:gd name="T64" fmla="*/ 163 w 192"/>
                  <a:gd name="T65" fmla="*/ 1 h 210"/>
                  <a:gd name="T66" fmla="*/ 155 w 192"/>
                  <a:gd name="T67" fmla="*/ 1 h 210"/>
                  <a:gd name="T68" fmla="*/ 145 w 192"/>
                  <a:gd name="T69" fmla="*/ 2 h 210"/>
                  <a:gd name="T70" fmla="*/ 101 w 192"/>
                  <a:gd name="T71" fmla="*/ 2 h 210"/>
                  <a:gd name="T72" fmla="*/ 59 w 192"/>
                  <a:gd name="T73" fmla="*/ 2 h 210"/>
                  <a:gd name="T74" fmla="*/ 143 w 192"/>
                  <a:gd name="T75" fmla="*/ 2 h 210"/>
                  <a:gd name="T76" fmla="*/ 135 w 192"/>
                  <a:gd name="T77" fmla="*/ 2 h 210"/>
                  <a:gd name="T78" fmla="*/ 123 w 192"/>
                  <a:gd name="T79" fmla="*/ 2 h 210"/>
                  <a:gd name="T80" fmla="*/ 95 w 192"/>
                  <a:gd name="T81" fmla="*/ 2 h 210"/>
                  <a:gd name="T82" fmla="*/ 37 w 192"/>
                  <a:gd name="T83" fmla="*/ 2 h 210"/>
                  <a:gd name="T84" fmla="*/ 39 w 192"/>
                  <a:gd name="T85" fmla="*/ 2 h 210"/>
                  <a:gd name="T86" fmla="*/ 159 w 192"/>
                  <a:gd name="T87" fmla="*/ 2 h 210"/>
                  <a:gd name="T88" fmla="*/ 137 w 192"/>
                  <a:gd name="T89" fmla="*/ 2 h 210"/>
                  <a:gd name="T90" fmla="*/ 117 w 192"/>
                  <a:gd name="T91" fmla="*/ 2 h 210"/>
                  <a:gd name="T92" fmla="*/ 163 w 192"/>
                  <a:gd name="T93" fmla="*/ 2 h 2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2"/>
                  <a:gd name="T142" fmla="*/ 0 h 210"/>
                  <a:gd name="T143" fmla="*/ 192 w 192"/>
                  <a:gd name="T144" fmla="*/ 210 h 2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2" h="210">
                    <a:moveTo>
                      <a:pt x="39" y="0"/>
                    </a:moveTo>
                    <a:cubicBezTo>
                      <a:pt x="82" y="1"/>
                      <a:pt x="126" y="1"/>
                      <a:pt x="169" y="6"/>
                    </a:cubicBezTo>
                    <a:cubicBezTo>
                      <a:pt x="156" y="15"/>
                      <a:pt x="136" y="13"/>
                      <a:pt x="121" y="14"/>
                    </a:cubicBezTo>
                    <a:cubicBezTo>
                      <a:pt x="97" y="19"/>
                      <a:pt x="71" y="20"/>
                      <a:pt x="47" y="26"/>
                    </a:cubicBezTo>
                    <a:cubicBezTo>
                      <a:pt x="84" y="2"/>
                      <a:pt x="58" y="17"/>
                      <a:pt x="165" y="24"/>
                    </a:cubicBezTo>
                    <a:cubicBezTo>
                      <a:pt x="172" y="24"/>
                      <a:pt x="152" y="27"/>
                      <a:pt x="145" y="28"/>
                    </a:cubicBezTo>
                    <a:cubicBezTo>
                      <a:pt x="139" y="29"/>
                      <a:pt x="133" y="31"/>
                      <a:pt x="127" y="32"/>
                    </a:cubicBezTo>
                    <a:cubicBezTo>
                      <a:pt x="108" y="35"/>
                      <a:pt x="88" y="37"/>
                      <a:pt x="69" y="40"/>
                    </a:cubicBezTo>
                    <a:cubicBezTo>
                      <a:pt x="27" y="56"/>
                      <a:pt x="0" y="56"/>
                      <a:pt x="105" y="50"/>
                    </a:cubicBezTo>
                    <a:cubicBezTo>
                      <a:pt x="116" y="48"/>
                      <a:pt x="128" y="47"/>
                      <a:pt x="139" y="44"/>
                    </a:cubicBezTo>
                    <a:cubicBezTo>
                      <a:pt x="143" y="43"/>
                      <a:pt x="151" y="40"/>
                      <a:pt x="151" y="40"/>
                    </a:cubicBezTo>
                    <a:cubicBezTo>
                      <a:pt x="163" y="41"/>
                      <a:pt x="175" y="40"/>
                      <a:pt x="187" y="42"/>
                    </a:cubicBezTo>
                    <a:cubicBezTo>
                      <a:pt x="192" y="43"/>
                      <a:pt x="176" y="43"/>
                      <a:pt x="171" y="44"/>
                    </a:cubicBezTo>
                    <a:cubicBezTo>
                      <a:pt x="159" y="47"/>
                      <a:pt x="155" y="51"/>
                      <a:pt x="139" y="54"/>
                    </a:cubicBezTo>
                    <a:cubicBezTo>
                      <a:pt x="105" y="60"/>
                      <a:pt x="68" y="63"/>
                      <a:pt x="35" y="74"/>
                    </a:cubicBezTo>
                    <a:cubicBezTo>
                      <a:pt x="60" y="82"/>
                      <a:pt x="94" y="73"/>
                      <a:pt x="121" y="70"/>
                    </a:cubicBezTo>
                    <a:cubicBezTo>
                      <a:pt x="134" y="66"/>
                      <a:pt x="148" y="64"/>
                      <a:pt x="161" y="60"/>
                    </a:cubicBezTo>
                    <a:cubicBezTo>
                      <a:pt x="184" y="65"/>
                      <a:pt x="166" y="60"/>
                      <a:pt x="141" y="64"/>
                    </a:cubicBezTo>
                    <a:cubicBezTo>
                      <a:pt x="122" y="67"/>
                      <a:pt x="125" y="70"/>
                      <a:pt x="97" y="72"/>
                    </a:cubicBezTo>
                    <a:cubicBezTo>
                      <a:pt x="82" y="75"/>
                      <a:pt x="70" y="82"/>
                      <a:pt x="55" y="86"/>
                    </a:cubicBezTo>
                    <a:cubicBezTo>
                      <a:pt x="63" y="98"/>
                      <a:pt x="77" y="95"/>
                      <a:pt x="91" y="96"/>
                    </a:cubicBezTo>
                    <a:cubicBezTo>
                      <a:pt x="123" y="94"/>
                      <a:pt x="154" y="88"/>
                      <a:pt x="187" y="86"/>
                    </a:cubicBezTo>
                    <a:cubicBezTo>
                      <a:pt x="136" y="99"/>
                      <a:pt x="90" y="106"/>
                      <a:pt x="37" y="108"/>
                    </a:cubicBezTo>
                    <a:cubicBezTo>
                      <a:pt x="33" y="109"/>
                      <a:pt x="20" y="110"/>
                      <a:pt x="37" y="116"/>
                    </a:cubicBezTo>
                    <a:cubicBezTo>
                      <a:pt x="80" y="115"/>
                      <a:pt x="95" y="110"/>
                      <a:pt x="135" y="102"/>
                    </a:cubicBezTo>
                    <a:cubicBezTo>
                      <a:pt x="150" y="103"/>
                      <a:pt x="165" y="101"/>
                      <a:pt x="179" y="104"/>
                    </a:cubicBezTo>
                    <a:cubicBezTo>
                      <a:pt x="185" y="105"/>
                      <a:pt x="169" y="110"/>
                      <a:pt x="163" y="112"/>
                    </a:cubicBezTo>
                    <a:cubicBezTo>
                      <a:pt x="138" y="119"/>
                      <a:pt x="165" y="113"/>
                      <a:pt x="131" y="120"/>
                    </a:cubicBezTo>
                    <a:cubicBezTo>
                      <a:pt x="118" y="126"/>
                      <a:pt x="105" y="132"/>
                      <a:pt x="91" y="134"/>
                    </a:cubicBezTo>
                    <a:cubicBezTo>
                      <a:pt x="88" y="135"/>
                      <a:pt x="86" y="137"/>
                      <a:pt x="83" y="138"/>
                    </a:cubicBezTo>
                    <a:cubicBezTo>
                      <a:pt x="80" y="139"/>
                      <a:pt x="76" y="139"/>
                      <a:pt x="73" y="140"/>
                    </a:cubicBezTo>
                    <a:cubicBezTo>
                      <a:pt x="52" y="145"/>
                      <a:pt x="116" y="141"/>
                      <a:pt x="137" y="140"/>
                    </a:cubicBezTo>
                    <a:cubicBezTo>
                      <a:pt x="155" y="137"/>
                      <a:pt x="147" y="139"/>
                      <a:pt x="163" y="134"/>
                    </a:cubicBezTo>
                    <a:cubicBezTo>
                      <a:pt x="166" y="133"/>
                      <a:pt x="158" y="137"/>
                      <a:pt x="155" y="138"/>
                    </a:cubicBezTo>
                    <a:cubicBezTo>
                      <a:pt x="152" y="140"/>
                      <a:pt x="149" y="143"/>
                      <a:pt x="145" y="144"/>
                    </a:cubicBezTo>
                    <a:cubicBezTo>
                      <a:pt x="137" y="147"/>
                      <a:pt x="111" y="157"/>
                      <a:pt x="101" y="158"/>
                    </a:cubicBezTo>
                    <a:cubicBezTo>
                      <a:pt x="87" y="160"/>
                      <a:pt x="73" y="159"/>
                      <a:pt x="59" y="160"/>
                    </a:cubicBezTo>
                    <a:cubicBezTo>
                      <a:pt x="11" y="167"/>
                      <a:pt x="53" y="160"/>
                      <a:pt x="143" y="164"/>
                    </a:cubicBezTo>
                    <a:cubicBezTo>
                      <a:pt x="146" y="164"/>
                      <a:pt x="138" y="165"/>
                      <a:pt x="135" y="166"/>
                    </a:cubicBezTo>
                    <a:cubicBezTo>
                      <a:pt x="131" y="167"/>
                      <a:pt x="127" y="167"/>
                      <a:pt x="123" y="168"/>
                    </a:cubicBezTo>
                    <a:cubicBezTo>
                      <a:pt x="114" y="169"/>
                      <a:pt x="104" y="171"/>
                      <a:pt x="95" y="172"/>
                    </a:cubicBezTo>
                    <a:cubicBezTo>
                      <a:pt x="75" y="175"/>
                      <a:pt x="58" y="177"/>
                      <a:pt x="37" y="178"/>
                    </a:cubicBezTo>
                    <a:cubicBezTo>
                      <a:pt x="25" y="184"/>
                      <a:pt x="21" y="195"/>
                      <a:pt x="39" y="196"/>
                    </a:cubicBezTo>
                    <a:cubicBezTo>
                      <a:pt x="79" y="197"/>
                      <a:pt x="119" y="197"/>
                      <a:pt x="159" y="198"/>
                    </a:cubicBezTo>
                    <a:cubicBezTo>
                      <a:pt x="144" y="203"/>
                      <a:pt x="151" y="203"/>
                      <a:pt x="137" y="200"/>
                    </a:cubicBezTo>
                    <a:cubicBezTo>
                      <a:pt x="40" y="203"/>
                      <a:pt x="78" y="206"/>
                      <a:pt x="117" y="210"/>
                    </a:cubicBezTo>
                    <a:cubicBezTo>
                      <a:pt x="155" y="208"/>
                      <a:pt x="140" y="208"/>
                      <a:pt x="163" y="2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</p:grpSp>
        <p:sp>
          <p:nvSpPr>
            <p:cNvPr id="9" name="Freeform 75"/>
            <p:cNvSpPr>
              <a:spLocks/>
            </p:cNvSpPr>
            <p:nvPr/>
          </p:nvSpPr>
          <p:spPr bwMode="auto">
            <a:xfrm rot="5738122" flipV="1">
              <a:off x="4796" y="1858"/>
              <a:ext cx="209" cy="92"/>
            </a:xfrm>
            <a:custGeom>
              <a:avLst/>
              <a:gdLst>
                <a:gd name="T0" fmla="*/ 64 w 192"/>
                <a:gd name="T1" fmla="*/ 0 h 210"/>
                <a:gd name="T2" fmla="*/ 281 w 192"/>
                <a:gd name="T3" fmla="*/ 0 h 210"/>
                <a:gd name="T4" fmla="*/ 202 w 192"/>
                <a:gd name="T5" fmla="*/ 0 h 210"/>
                <a:gd name="T6" fmla="*/ 78 w 192"/>
                <a:gd name="T7" fmla="*/ 0 h 210"/>
                <a:gd name="T8" fmla="*/ 275 w 192"/>
                <a:gd name="T9" fmla="*/ 0 h 210"/>
                <a:gd name="T10" fmla="*/ 242 w 192"/>
                <a:gd name="T11" fmla="*/ 0 h 210"/>
                <a:gd name="T12" fmla="*/ 210 w 192"/>
                <a:gd name="T13" fmla="*/ 0 h 210"/>
                <a:gd name="T14" fmla="*/ 115 w 192"/>
                <a:gd name="T15" fmla="*/ 0 h 210"/>
                <a:gd name="T16" fmla="*/ 174 w 192"/>
                <a:gd name="T17" fmla="*/ 0 h 210"/>
                <a:gd name="T18" fmla="*/ 231 w 192"/>
                <a:gd name="T19" fmla="*/ 0 h 210"/>
                <a:gd name="T20" fmla="*/ 251 w 192"/>
                <a:gd name="T21" fmla="*/ 0 h 210"/>
                <a:gd name="T22" fmla="*/ 311 w 192"/>
                <a:gd name="T23" fmla="*/ 0 h 210"/>
                <a:gd name="T24" fmla="*/ 283 w 192"/>
                <a:gd name="T25" fmla="*/ 0 h 210"/>
                <a:gd name="T26" fmla="*/ 231 w 192"/>
                <a:gd name="T27" fmla="*/ 0 h 210"/>
                <a:gd name="T28" fmla="*/ 58 w 192"/>
                <a:gd name="T29" fmla="*/ 0 h 210"/>
                <a:gd name="T30" fmla="*/ 202 w 192"/>
                <a:gd name="T31" fmla="*/ 0 h 210"/>
                <a:gd name="T32" fmla="*/ 267 w 192"/>
                <a:gd name="T33" fmla="*/ 0 h 210"/>
                <a:gd name="T34" fmla="*/ 235 w 192"/>
                <a:gd name="T35" fmla="*/ 0 h 210"/>
                <a:gd name="T36" fmla="*/ 161 w 192"/>
                <a:gd name="T37" fmla="*/ 0 h 210"/>
                <a:gd name="T38" fmla="*/ 91 w 192"/>
                <a:gd name="T39" fmla="*/ 0 h 210"/>
                <a:gd name="T40" fmla="*/ 151 w 192"/>
                <a:gd name="T41" fmla="*/ 1 h 210"/>
                <a:gd name="T42" fmla="*/ 311 w 192"/>
                <a:gd name="T43" fmla="*/ 0 h 210"/>
                <a:gd name="T44" fmla="*/ 62 w 192"/>
                <a:gd name="T45" fmla="*/ 1 h 210"/>
                <a:gd name="T46" fmla="*/ 62 w 192"/>
                <a:gd name="T47" fmla="*/ 1 h 210"/>
                <a:gd name="T48" fmla="*/ 224 w 192"/>
                <a:gd name="T49" fmla="*/ 1 h 210"/>
                <a:gd name="T50" fmla="*/ 297 w 192"/>
                <a:gd name="T51" fmla="*/ 1 h 210"/>
                <a:gd name="T52" fmla="*/ 271 w 192"/>
                <a:gd name="T53" fmla="*/ 1 h 210"/>
                <a:gd name="T54" fmla="*/ 219 w 192"/>
                <a:gd name="T55" fmla="*/ 1 h 210"/>
                <a:gd name="T56" fmla="*/ 151 w 192"/>
                <a:gd name="T57" fmla="*/ 1 h 210"/>
                <a:gd name="T58" fmla="*/ 137 w 192"/>
                <a:gd name="T59" fmla="*/ 1 h 210"/>
                <a:gd name="T60" fmla="*/ 121 w 192"/>
                <a:gd name="T61" fmla="*/ 1 h 210"/>
                <a:gd name="T62" fmla="*/ 228 w 192"/>
                <a:gd name="T63" fmla="*/ 1 h 210"/>
                <a:gd name="T64" fmla="*/ 271 w 192"/>
                <a:gd name="T65" fmla="*/ 1 h 210"/>
                <a:gd name="T66" fmla="*/ 258 w 192"/>
                <a:gd name="T67" fmla="*/ 1 h 210"/>
                <a:gd name="T68" fmla="*/ 242 w 192"/>
                <a:gd name="T69" fmla="*/ 1 h 210"/>
                <a:gd name="T70" fmla="*/ 170 w 192"/>
                <a:gd name="T71" fmla="*/ 1 h 210"/>
                <a:gd name="T72" fmla="*/ 98 w 192"/>
                <a:gd name="T73" fmla="*/ 1 h 210"/>
                <a:gd name="T74" fmla="*/ 238 w 192"/>
                <a:gd name="T75" fmla="*/ 1 h 210"/>
                <a:gd name="T76" fmla="*/ 224 w 192"/>
                <a:gd name="T77" fmla="*/ 1 h 210"/>
                <a:gd name="T78" fmla="*/ 205 w 192"/>
                <a:gd name="T79" fmla="*/ 1 h 210"/>
                <a:gd name="T80" fmla="*/ 158 w 192"/>
                <a:gd name="T81" fmla="*/ 1 h 210"/>
                <a:gd name="T82" fmla="*/ 62 w 192"/>
                <a:gd name="T83" fmla="*/ 1 h 210"/>
                <a:gd name="T84" fmla="*/ 64 w 192"/>
                <a:gd name="T85" fmla="*/ 1 h 210"/>
                <a:gd name="T86" fmla="*/ 265 w 192"/>
                <a:gd name="T87" fmla="*/ 1 h 210"/>
                <a:gd name="T88" fmla="*/ 228 w 192"/>
                <a:gd name="T89" fmla="*/ 1 h 210"/>
                <a:gd name="T90" fmla="*/ 193 w 192"/>
                <a:gd name="T91" fmla="*/ 2 h 210"/>
                <a:gd name="T92" fmla="*/ 271 w 192"/>
                <a:gd name="T93" fmla="*/ 2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40" name="Freeform 78"/>
            <p:cNvSpPr>
              <a:spLocks/>
            </p:cNvSpPr>
            <p:nvPr/>
          </p:nvSpPr>
          <p:spPr bwMode="auto">
            <a:xfrm>
              <a:off x="4460" y="1858"/>
              <a:ext cx="34" cy="123"/>
            </a:xfrm>
            <a:custGeom>
              <a:avLst/>
              <a:gdLst>
                <a:gd name="T0" fmla="*/ 0 w 28"/>
                <a:gd name="T1" fmla="*/ 66 h 123"/>
                <a:gd name="T2" fmla="*/ 19 w 28"/>
                <a:gd name="T3" fmla="*/ 86 h 123"/>
                <a:gd name="T4" fmla="*/ 19 w 28"/>
                <a:gd name="T5" fmla="*/ 18 h 123"/>
                <a:gd name="T6" fmla="*/ 73 w 28"/>
                <a:gd name="T7" fmla="*/ 76 h 123"/>
                <a:gd name="T8" fmla="*/ 47 w 28"/>
                <a:gd name="T9" fmla="*/ 100 h 123"/>
                <a:gd name="T10" fmla="*/ 63 w 28"/>
                <a:gd name="T11" fmla="*/ 72 h 123"/>
                <a:gd name="T12" fmla="*/ 73 w 28"/>
                <a:gd name="T13" fmla="*/ 10 h 123"/>
                <a:gd name="T14" fmla="*/ 76 w 28"/>
                <a:gd name="T15" fmla="*/ 4 h 123"/>
                <a:gd name="T16" fmla="*/ 47 w 28"/>
                <a:gd name="T17" fmla="*/ 52 h 123"/>
                <a:gd name="T18" fmla="*/ 47 w 28"/>
                <a:gd name="T19" fmla="*/ 100 h 123"/>
                <a:gd name="T20" fmla="*/ 60 w 28"/>
                <a:gd name="T21" fmla="*/ 94 h 123"/>
                <a:gd name="T22" fmla="*/ 76 w 28"/>
                <a:gd name="T23" fmla="*/ 78 h 123"/>
                <a:gd name="T24" fmla="*/ 90 w 28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23"/>
                <a:gd name="T41" fmla="*/ 28 w 28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23">
                  <a:moveTo>
                    <a:pt x="0" y="66"/>
                  </a:moveTo>
                  <a:cubicBezTo>
                    <a:pt x="2" y="75"/>
                    <a:pt x="1" y="113"/>
                    <a:pt x="6" y="86"/>
                  </a:cubicBezTo>
                  <a:cubicBezTo>
                    <a:pt x="8" y="61"/>
                    <a:pt x="14" y="41"/>
                    <a:pt x="6" y="18"/>
                  </a:cubicBezTo>
                  <a:cubicBezTo>
                    <a:pt x="21" y="13"/>
                    <a:pt x="19" y="61"/>
                    <a:pt x="22" y="76"/>
                  </a:cubicBezTo>
                  <a:cubicBezTo>
                    <a:pt x="20" y="113"/>
                    <a:pt x="22" y="123"/>
                    <a:pt x="14" y="100"/>
                  </a:cubicBezTo>
                  <a:cubicBezTo>
                    <a:pt x="16" y="90"/>
                    <a:pt x="19" y="82"/>
                    <a:pt x="20" y="72"/>
                  </a:cubicBezTo>
                  <a:cubicBezTo>
                    <a:pt x="21" y="51"/>
                    <a:pt x="21" y="31"/>
                    <a:pt x="22" y="10"/>
                  </a:cubicBezTo>
                  <a:cubicBezTo>
                    <a:pt x="22" y="8"/>
                    <a:pt x="24" y="2"/>
                    <a:pt x="24" y="4"/>
                  </a:cubicBezTo>
                  <a:cubicBezTo>
                    <a:pt x="24" y="21"/>
                    <a:pt x="17" y="36"/>
                    <a:pt x="14" y="52"/>
                  </a:cubicBezTo>
                  <a:cubicBezTo>
                    <a:pt x="13" y="67"/>
                    <a:pt x="10" y="86"/>
                    <a:pt x="14" y="100"/>
                  </a:cubicBezTo>
                  <a:cubicBezTo>
                    <a:pt x="15" y="102"/>
                    <a:pt x="17" y="96"/>
                    <a:pt x="18" y="94"/>
                  </a:cubicBezTo>
                  <a:cubicBezTo>
                    <a:pt x="21" y="89"/>
                    <a:pt x="22" y="83"/>
                    <a:pt x="24" y="78"/>
                  </a:cubicBezTo>
                  <a:cubicBezTo>
                    <a:pt x="24" y="68"/>
                    <a:pt x="15" y="13"/>
                    <a:pt x="28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sp>
        <p:nvSpPr>
          <p:cNvPr id="3152" name="Freeform 80"/>
          <p:cNvSpPr>
            <a:spLocks/>
          </p:cNvSpPr>
          <p:nvPr/>
        </p:nvSpPr>
        <p:spPr bwMode="auto">
          <a:xfrm>
            <a:off x="6962775" y="3368675"/>
            <a:ext cx="185738" cy="422275"/>
          </a:xfrm>
          <a:custGeom>
            <a:avLst/>
            <a:gdLst>
              <a:gd name="T0" fmla="*/ 0 w 117"/>
              <a:gd name="T1" fmla="*/ 2147483647 h 266"/>
              <a:gd name="T2" fmla="*/ 2147483647 w 117"/>
              <a:gd name="T3" fmla="*/ 2147483647 h 266"/>
              <a:gd name="T4" fmla="*/ 2147483647 w 117"/>
              <a:gd name="T5" fmla="*/ 2147483647 h 266"/>
              <a:gd name="T6" fmla="*/ 2147483647 w 117"/>
              <a:gd name="T7" fmla="*/ 2147483647 h 266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266"/>
              <a:gd name="T14" fmla="*/ 117 w 117"/>
              <a:gd name="T15" fmla="*/ 266 h 2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266">
                <a:moveTo>
                  <a:pt x="0" y="4"/>
                </a:moveTo>
                <a:cubicBezTo>
                  <a:pt x="17" y="7"/>
                  <a:pt x="90" y="0"/>
                  <a:pt x="102" y="20"/>
                </a:cubicBezTo>
                <a:cubicBezTo>
                  <a:pt x="117" y="62"/>
                  <a:pt x="108" y="250"/>
                  <a:pt x="90" y="258"/>
                </a:cubicBezTo>
                <a:cubicBezTo>
                  <a:pt x="72" y="266"/>
                  <a:pt x="22" y="258"/>
                  <a:pt x="4" y="2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53" name="Freeform 81"/>
          <p:cNvSpPr>
            <a:spLocks/>
          </p:cNvSpPr>
          <p:nvPr/>
        </p:nvSpPr>
        <p:spPr bwMode="auto">
          <a:xfrm>
            <a:off x="6786563" y="3363913"/>
            <a:ext cx="185737" cy="415925"/>
          </a:xfrm>
          <a:custGeom>
            <a:avLst/>
            <a:gdLst>
              <a:gd name="T0" fmla="*/ 2147483647 w 117"/>
              <a:gd name="T1" fmla="*/ 2147483647 h 262"/>
              <a:gd name="T2" fmla="*/ 2147483647 w 117"/>
              <a:gd name="T3" fmla="*/ 2147483647 h 262"/>
              <a:gd name="T4" fmla="*/ 2147483647 w 117"/>
              <a:gd name="T5" fmla="*/ 2147483647 h 262"/>
              <a:gd name="T6" fmla="*/ 2147483647 w 117"/>
              <a:gd name="T7" fmla="*/ 2147483647 h 262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262"/>
              <a:gd name="T14" fmla="*/ 117 w 117"/>
              <a:gd name="T15" fmla="*/ 262 h 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262">
                <a:moveTo>
                  <a:pt x="117" y="262"/>
                </a:moveTo>
                <a:cubicBezTo>
                  <a:pt x="100" y="258"/>
                  <a:pt x="27" y="259"/>
                  <a:pt x="15" y="239"/>
                </a:cubicBezTo>
                <a:cubicBezTo>
                  <a:pt x="0" y="197"/>
                  <a:pt x="9" y="16"/>
                  <a:pt x="27" y="8"/>
                </a:cubicBezTo>
                <a:cubicBezTo>
                  <a:pt x="45" y="0"/>
                  <a:pt x="95" y="8"/>
                  <a:pt x="113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54" name="Freeform 82"/>
          <p:cNvSpPr>
            <a:spLocks/>
          </p:cNvSpPr>
          <p:nvPr/>
        </p:nvSpPr>
        <p:spPr bwMode="auto">
          <a:xfrm>
            <a:off x="6743700" y="3228975"/>
            <a:ext cx="206375" cy="584200"/>
          </a:xfrm>
          <a:custGeom>
            <a:avLst/>
            <a:gdLst>
              <a:gd name="T0" fmla="*/ 2147483647 w 130"/>
              <a:gd name="T1" fmla="*/ 0 h 368"/>
              <a:gd name="T2" fmla="*/ 2147483647 w 130"/>
              <a:gd name="T3" fmla="*/ 2147483647 h 368"/>
              <a:gd name="T4" fmla="*/ 2147483647 w 130"/>
              <a:gd name="T5" fmla="*/ 2147483647 h 368"/>
              <a:gd name="T6" fmla="*/ 2147483647 w 130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368"/>
              <a:gd name="T14" fmla="*/ 130 w 130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368">
                <a:moveTo>
                  <a:pt x="130" y="0"/>
                </a:moveTo>
                <a:cubicBezTo>
                  <a:pt x="111" y="16"/>
                  <a:pt x="28" y="66"/>
                  <a:pt x="14" y="98"/>
                </a:cubicBezTo>
                <a:cubicBezTo>
                  <a:pt x="0" y="130"/>
                  <a:pt x="0" y="332"/>
                  <a:pt x="8" y="344"/>
                </a:cubicBezTo>
                <a:cubicBezTo>
                  <a:pt x="16" y="356"/>
                  <a:pt x="89" y="363"/>
                  <a:pt x="110" y="3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55" name="Freeform 83"/>
          <p:cNvSpPr>
            <a:spLocks/>
          </p:cNvSpPr>
          <p:nvPr/>
        </p:nvSpPr>
        <p:spPr bwMode="auto">
          <a:xfrm>
            <a:off x="7886700" y="2825750"/>
            <a:ext cx="711200" cy="425450"/>
          </a:xfrm>
          <a:custGeom>
            <a:avLst/>
            <a:gdLst>
              <a:gd name="T0" fmla="*/ 0 w 448"/>
              <a:gd name="T1" fmla="*/ 2147483647 h 268"/>
              <a:gd name="T2" fmla="*/ 2147483647 w 448"/>
              <a:gd name="T3" fmla="*/ 2147483647 h 268"/>
              <a:gd name="T4" fmla="*/ 2147483647 w 448"/>
              <a:gd name="T5" fmla="*/ 2147483647 h 268"/>
              <a:gd name="T6" fmla="*/ 2147483647 w 448"/>
              <a:gd name="T7" fmla="*/ 2147483647 h 268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268"/>
              <a:gd name="T14" fmla="*/ 448 w 448"/>
              <a:gd name="T15" fmla="*/ 268 h 2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268">
                <a:moveTo>
                  <a:pt x="0" y="268"/>
                </a:moveTo>
                <a:cubicBezTo>
                  <a:pt x="10" y="231"/>
                  <a:pt x="34" y="78"/>
                  <a:pt x="60" y="48"/>
                </a:cubicBezTo>
                <a:cubicBezTo>
                  <a:pt x="125" y="5"/>
                  <a:pt x="364" y="0"/>
                  <a:pt x="392" y="12"/>
                </a:cubicBezTo>
                <a:cubicBezTo>
                  <a:pt x="420" y="24"/>
                  <a:pt x="436" y="156"/>
                  <a:pt x="448" y="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56" name="Freeform 84"/>
          <p:cNvSpPr>
            <a:spLocks/>
          </p:cNvSpPr>
          <p:nvPr/>
        </p:nvSpPr>
        <p:spPr bwMode="auto">
          <a:xfrm>
            <a:off x="7893050" y="3136900"/>
            <a:ext cx="708025" cy="114300"/>
          </a:xfrm>
          <a:custGeom>
            <a:avLst/>
            <a:gdLst>
              <a:gd name="T0" fmla="*/ 0 w 446"/>
              <a:gd name="T1" fmla="*/ 2147483647 h 72"/>
              <a:gd name="T2" fmla="*/ 2147483647 w 446"/>
              <a:gd name="T3" fmla="*/ 2147483647 h 72"/>
              <a:gd name="T4" fmla="*/ 2147483647 w 446"/>
              <a:gd name="T5" fmla="*/ 2147483647 h 72"/>
              <a:gd name="T6" fmla="*/ 2147483647 w 446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72"/>
              <a:gd name="T14" fmla="*/ 446 w 446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72">
                <a:moveTo>
                  <a:pt x="0" y="72"/>
                </a:moveTo>
                <a:lnTo>
                  <a:pt x="210" y="48"/>
                </a:lnTo>
                <a:lnTo>
                  <a:pt x="346" y="26"/>
                </a:lnTo>
                <a:lnTo>
                  <a:pt x="44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grpSp>
        <p:nvGrpSpPr>
          <p:cNvPr id="11" name="Group 128"/>
          <p:cNvGrpSpPr>
            <a:grpSpLocks/>
          </p:cNvGrpSpPr>
          <p:nvPr/>
        </p:nvGrpSpPr>
        <p:grpSpPr bwMode="auto">
          <a:xfrm>
            <a:off x="7967663" y="2924175"/>
            <a:ext cx="200025" cy="257175"/>
            <a:chOff x="5019" y="1842"/>
            <a:chExt cx="126" cy="162"/>
          </a:xfrm>
        </p:grpSpPr>
        <p:sp>
          <p:nvSpPr>
            <p:cNvPr id="3134" name="Freeform 63"/>
            <p:cNvSpPr>
              <a:spLocks/>
            </p:cNvSpPr>
            <p:nvPr/>
          </p:nvSpPr>
          <p:spPr bwMode="auto">
            <a:xfrm rot="-678596">
              <a:off x="5019" y="1842"/>
              <a:ext cx="114" cy="80"/>
            </a:xfrm>
            <a:custGeom>
              <a:avLst/>
              <a:gdLst>
                <a:gd name="T0" fmla="*/ 2 w 192"/>
                <a:gd name="T1" fmla="*/ 0 h 210"/>
                <a:gd name="T2" fmla="*/ 7 w 192"/>
                <a:gd name="T3" fmla="*/ 0 h 210"/>
                <a:gd name="T4" fmla="*/ 5 w 192"/>
                <a:gd name="T5" fmla="*/ 0 h 210"/>
                <a:gd name="T6" fmla="*/ 2 w 192"/>
                <a:gd name="T7" fmla="*/ 0 h 210"/>
                <a:gd name="T8" fmla="*/ 7 w 192"/>
                <a:gd name="T9" fmla="*/ 0 h 210"/>
                <a:gd name="T10" fmla="*/ 7 w 192"/>
                <a:gd name="T11" fmla="*/ 0 h 210"/>
                <a:gd name="T12" fmla="*/ 6 w 192"/>
                <a:gd name="T13" fmla="*/ 0 h 210"/>
                <a:gd name="T14" fmla="*/ 3 w 192"/>
                <a:gd name="T15" fmla="*/ 0 h 210"/>
                <a:gd name="T16" fmla="*/ 5 w 192"/>
                <a:gd name="T17" fmla="*/ 0 h 210"/>
                <a:gd name="T18" fmla="*/ 6 w 192"/>
                <a:gd name="T19" fmla="*/ 0 h 210"/>
                <a:gd name="T20" fmla="*/ 7 w 192"/>
                <a:gd name="T21" fmla="*/ 0 h 210"/>
                <a:gd name="T22" fmla="*/ 8 w 192"/>
                <a:gd name="T23" fmla="*/ 0 h 210"/>
                <a:gd name="T24" fmla="*/ 7 w 192"/>
                <a:gd name="T25" fmla="*/ 0 h 210"/>
                <a:gd name="T26" fmla="*/ 6 w 192"/>
                <a:gd name="T27" fmla="*/ 0 h 210"/>
                <a:gd name="T28" fmla="*/ 1 w 192"/>
                <a:gd name="T29" fmla="*/ 0 h 210"/>
                <a:gd name="T30" fmla="*/ 5 w 192"/>
                <a:gd name="T31" fmla="*/ 0 h 210"/>
                <a:gd name="T32" fmla="*/ 7 w 192"/>
                <a:gd name="T33" fmla="*/ 0 h 210"/>
                <a:gd name="T34" fmla="*/ 7 w 192"/>
                <a:gd name="T35" fmla="*/ 0 h 210"/>
                <a:gd name="T36" fmla="*/ 4 w 192"/>
                <a:gd name="T37" fmla="*/ 0 h 210"/>
                <a:gd name="T38" fmla="*/ 2 w 192"/>
                <a:gd name="T39" fmla="*/ 0 h 210"/>
                <a:gd name="T40" fmla="*/ 4 w 192"/>
                <a:gd name="T41" fmla="*/ 0 h 210"/>
                <a:gd name="T42" fmla="*/ 8 w 192"/>
                <a:gd name="T43" fmla="*/ 0 h 210"/>
                <a:gd name="T44" fmla="*/ 2 w 192"/>
                <a:gd name="T45" fmla="*/ 0 h 210"/>
                <a:gd name="T46" fmla="*/ 2 w 192"/>
                <a:gd name="T47" fmla="*/ 0 h 210"/>
                <a:gd name="T48" fmla="*/ 6 w 192"/>
                <a:gd name="T49" fmla="*/ 0 h 210"/>
                <a:gd name="T50" fmla="*/ 8 w 192"/>
                <a:gd name="T51" fmla="*/ 0 h 210"/>
                <a:gd name="T52" fmla="*/ 7 w 192"/>
                <a:gd name="T53" fmla="*/ 0 h 210"/>
                <a:gd name="T54" fmla="*/ 6 w 192"/>
                <a:gd name="T55" fmla="*/ 0 h 210"/>
                <a:gd name="T56" fmla="*/ 4 w 192"/>
                <a:gd name="T57" fmla="*/ 0 h 210"/>
                <a:gd name="T58" fmla="*/ 4 w 192"/>
                <a:gd name="T59" fmla="*/ 0 h 210"/>
                <a:gd name="T60" fmla="*/ 3 w 192"/>
                <a:gd name="T61" fmla="*/ 0 h 210"/>
                <a:gd name="T62" fmla="*/ 6 w 192"/>
                <a:gd name="T63" fmla="*/ 0 h 210"/>
                <a:gd name="T64" fmla="*/ 7 w 192"/>
                <a:gd name="T65" fmla="*/ 0 h 210"/>
                <a:gd name="T66" fmla="*/ 7 w 192"/>
                <a:gd name="T67" fmla="*/ 0 h 210"/>
                <a:gd name="T68" fmla="*/ 7 w 192"/>
                <a:gd name="T69" fmla="*/ 0 h 210"/>
                <a:gd name="T70" fmla="*/ 4 w 192"/>
                <a:gd name="T71" fmla="*/ 0 h 210"/>
                <a:gd name="T72" fmla="*/ 2 w 192"/>
                <a:gd name="T73" fmla="*/ 0 h 210"/>
                <a:gd name="T74" fmla="*/ 7 w 192"/>
                <a:gd name="T75" fmla="*/ 0 h 210"/>
                <a:gd name="T76" fmla="*/ 6 w 192"/>
                <a:gd name="T77" fmla="*/ 0 h 210"/>
                <a:gd name="T78" fmla="*/ 5 w 192"/>
                <a:gd name="T79" fmla="*/ 0 h 210"/>
                <a:gd name="T80" fmla="*/ 4 w 192"/>
                <a:gd name="T81" fmla="*/ 1 h 210"/>
                <a:gd name="T82" fmla="*/ 2 w 192"/>
                <a:gd name="T83" fmla="*/ 1 h 210"/>
                <a:gd name="T84" fmla="*/ 2 w 192"/>
                <a:gd name="T85" fmla="*/ 1 h 210"/>
                <a:gd name="T86" fmla="*/ 7 w 192"/>
                <a:gd name="T87" fmla="*/ 1 h 210"/>
                <a:gd name="T88" fmla="*/ 6 w 192"/>
                <a:gd name="T89" fmla="*/ 1 h 210"/>
                <a:gd name="T90" fmla="*/ 5 w 192"/>
                <a:gd name="T91" fmla="*/ 1 h 210"/>
                <a:gd name="T92" fmla="*/ 7 w 192"/>
                <a:gd name="T93" fmla="*/ 1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35" name="Freeform 85"/>
            <p:cNvSpPr>
              <a:spLocks/>
            </p:cNvSpPr>
            <p:nvPr/>
          </p:nvSpPr>
          <p:spPr bwMode="auto">
            <a:xfrm rot="-678596">
              <a:off x="5031" y="1924"/>
              <a:ext cx="114" cy="80"/>
            </a:xfrm>
            <a:custGeom>
              <a:avLst/>
              <a:gdLst>
                <a:gd name="T0" fmla="*/ 2 w 192"/>
                <a:gd name="T1" fmla="*/ 0 h 210"/>
                <a:gd name="T2" fmla="*/ 7 w 192"/>
                <a:gd name="T3" fmla="*/ 0 h 210"/>
                <a:gd name="T4" fmla="*/ 5 w 192"/>
                <a:gd name="T5" fmla="*/ 0 h 210"/>
                <a:gd name="T6" fmla="*/ 2 w 192"/>
                <a:gd name="T7" fmla="*/ 0 h 210"/>
                <a:gd name="T8" fmla="*/ 7 w 192"/>
                <a:gd name="T9" fmla="*/ 0 h 210"/>
                <a:gd name="T10" fmla="*/ 7 w 192"/>
                <a:gd name="T11" fmla="*/ 0 h 210"/>
                <a:gd name="T12" fmla="*/ 6 w 192"/>
                <a:gd name="T13" fmla="*/ 0 h 210"/>
                <a:gd name="T14" fmla="*/ 3 w 192"/>
                <a:gd name="T15" fmla="*/ 0 h 210"/>
                <a:gd name="T16" fmla="*/ 5 w 192"/>
                <a:gd name="T17" fmla="*/ 0 h 210"/>
                <a:gd name="T18" fmla="*/ 6 w 192"/>
                <a:gd name="T19" fmla="*/ 0 h 210"/>
                <a:gd name="T20" fmla="*/ 7 w 192"/>
                <a:gd name="T21" fmla="*/ 0 h 210"/>
                <a:gd name="T22" fmla="*/ 8 w 192"/>
                <a:gd name="T23" fmla="*/ 0 h 210"/>
                <a:gd name="T24" fmla="*/ 7 w 192"/>
                <a:gd name="T25" fmla="*/ 0 h 210"/>
                <a:gd name="T26" fmla="*/ 6 w 192"/>
                <a:gd name="T27" fmla="*/ 0 h 210"/>
                <a:gd name="T28" fmla="*/ 1 w 192"/>
                <a:gd name="T29" fmla="*/ 0 h 210"/>
                <a:gd name="T30" fmla="*/ 5 w 192"/>
                <a:gd name="T31" fmla="*/ 0 h 210"/>
                <a:gd name="T32" fmla="*/ 7 w 192"/>
                <a:gd name="T33" fmla="*/ 0 h 210"/>
                <a:gd name="T34" fmla="*/ 7 w 192"/>
                <a:gd name="T35" fmla="*/ 0 h 210"/>
                <a:gd name="T36" fmla="*/ 4 w 192"/>
                <a:gd name="T37" fmla="*/ 0 h 210"/>
                <a:gd name="T38" fmla="*/ 2 w 192"/>
                <a:gd name="T39" fmla="*/ 0 h 210"/>
                <a:gd name="T40" fmla="*/ 4 w 192"/>
                <a:gd name="T41" fmla="*/ 0 h 210"/>
                <a:gd name="T42" fmla="*/ 8 w 192"/>
                <a:gd name="T43" fmla="*/ 0 h 210"/>
                <a:gd name="T44" fmla="*/ 2 w 192"/>
                <a:gd name="T45" fmla="*/ 0 h 210"/>
                <a:gd name="T46" fmla="*/ 2 w 192"/>
                <a:gd name="T47" fmla="*/ 0 h 210"/>
                <a:gd name="T48" fmla="*/ 6 w 192"/>
                <a:gd name="T49" fmla="*/ 0 h 210"/>
                <a:gd name="T50" fmla="*/ 8 w 192"/>
                <a:gd name="T51" fmla="*/ 0 h 210"/>
                <a:gd name="T52" fmla="*/ 7 w 192"/>
                <a:gd name="T53" fmla="*/ 0 h 210"/>
                <a:gd name="T54" fmla="*/ 6 w 192"/>
                <a:gd name="T55" fmla="*/ 0 h 210"/>
                <a:gd name="T56" fmla="*/ 4 w 192"/>
                <a:gd name="T57" fmla="*/ 0 h 210"/>
                <a:gd name="T58" fmla="*/ 4 w 192"/>
                <a:gd name="T59" fmla="*/ 0 h 210"/>
                <a:gd name="T60" fmla="*/ 3 w 192"/>
                <a:gd name="T61" fmla="*/ 0 h 210"/>
                <a:gd name="T62" fmla="*/ 6 w 192"/>
                <a:gd name="T63" fmla="*/ 0 h 210"/>
                <a:gd name="T64" fmla="*/ 7 w 192"/>
                <a:gd name="T65" fmla="*/ 0 h 210"/>
                <a:gd name="T66" fmla="*/ 7 w 192"/>
                <a:gd name="T67" fmla="*/ 0 h 210"/>
                <a:gd name="T68" fmla="*/ 7 w 192"/>
                <a:gd name="T69" fmla="*/ 0 h 210"/>
                <a:gd name="T70" fmla="*/ 4 w 192"/>
                <a:gd name="T71" fmla="*/ 0 h 210"/>
                <a:gd name="T72" fmla="*/ 2 w 192"/>
                <a:gd name="T73" fmla="*/ 0 h 210"/>
                <a:gd name="T74" fmla="*/ 7 w 192"/>
                <a:gd name="T75" fmla="*/ 0 h 210"/>
                <a:gd name="T76" fmla="*/ 6 w 192"/>
                <a:gd name="T77" fmla="*/ 0 h 210"/>
                <a:gd name="T78" fmla="*/ 5 w 192"/>
                <a:gd name="T79" fmla="*/ 0 h 210"/>
                <a:gd name="T80" fmla="*/ 4 w 192"/>
                <a:gd name="T81" fmla="*/ 1 h 210"/>
                <a:gd name="T82" fmla="*/ 2 w 192"/>
                <a:gd name="T83" fmla="*/ 1 h 210"/>
                <a:gd name="T84" fmla="*/ 2 w 192"/>
                <a:gd name="T85" fmla="*/ 1 h 210"/>
                <a:gd name="T86" fmla="*/ 7 w 192"/>
                <a:gd name="T87" fmla="*/ 1 h 210"/>
                <a:gd name="T88" fmla="*/ 6 w 192"/>
                <a:gd name="T89" fmla="*/ 1 h 210"/>
                <a:gd name="T90" fmla="*/ 5 w 192"/>
                <a:gd name="T91" fmla="*/ 1 h 210"/>
                <a:gd name="T92" fmla="*/ 7 w 192"/>
                <a:gd name="T93" fmla="*/ 1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grpSp>
        <p:nvGrpSpPr>
          <p:cNvPr id="12" name="Group 129"/>
          <p:cNvGrpSpPr>
            <a:grpSpLocks/>
          </p:cNvGrpSpPr>
          <p:nvPr/>
        </p:nvGrpSpPr>
        <p:grpSpPr bwMode="auto">
          <a:xfrm>
            <a:off x="8207375" y="2894013"/>
            <a:ext cx="187325" cy="271462"/>
            <a:chOff x="5170" y="1823"/>
            <a:chExt cx="118" cy="171"/>
          </a:xfrm>
        </p:grpSpPr>
        <p:sp>
          <p:nvSpPr>
            <p:cNvPr id="3132" name="Freeform 86"/>
            <p:cNvSpPr>
              <a:spLocks/>
            </p:cNvSpPr>
            <p:nvPr/>
          </p:nvSpPr>
          <p:spPr bwMode="auto">
            <a:xfrm rot="10121404">
              <a:off x="5170" y="1823"/>
              <a:ext cx="114" cy="89"/>
            </a:xfrm>
            <a:custGeom>
              <a:avLst/>
              <a:gdLst>
                <a:gd name="T0" fmla="*/ 2 w 192"/>
                <a:gd name="T1" fmla="*/ 0 h 210"/>
                <a:gd name="T2" fmla="*/ 7 w 192"/>
                <a:gd name="T3" fmla="*/ 0 h 210"/>
                <a:gd name="T4" fmla="*/ 5 w 192"/>
                <a:gd name="T5" fmla="*/ 0 h 210"/>
                <a:gd name="T6" fmla="*/ 2 w 192"/>
                <a:gd name="T7" fmla="*/ 0 h 210"/>
                <a:gd name="T8" fmla="*/ 7 w 192"/>
                <a:gd name="T9" fmla="*/ 0 h 210"/>
                <a:gd name="T10" fmla="*/ 7 w 192"/>
                <a:gd name="T11" fmla="*/ 0 h 210"/>
                <a:gd name="T12" fmla="*/ 6 w 192"/>
                <a:gd name="T13" fmla="*/ 0 h 210"/>
                <a:gd name="T14" fmla="*/ 3 w 192"/>
                <a:gd name="T15" fmla="*/ 0 h 210"/>
                <a:gd name="T16" fmla="*/ 5 w 192"/>
                <a:gd name="T17" fmla="*/ 0 h 210"/>
                <a:gd name="T18" fmla="*/ 6 w 192"/>
                <a:gd name="T19" fmla="*/ 0 h 210"/>
                <a:gd name="T20" fmla="*/ 7 w 192"/>
                <a:gd name="T21" fmla="*/ 0 h 210"/>
                <a:gd name="T22" fmla="*/ 8 w 192"/>
                <a:gd name="T23" fmla="*/ 0 h 210"/>
                <a:gd name="T24" fmla="*/ 7 w 192"/>
                <a:gd name="T25" fmla="*/ 0 h 210"/>
                <a:gd name="T26" fmla="*/ 6 w 192"/>
                <a:gd name="T27" fmla="*/ 0 h 210"/>
                <a:gd name="T28" fmla="*/ 1 w 192"/>
                <a:gd name="T29" fmla="*/ 0 h 210"/>
                <a:gd name="T30" fmla="*/ 5 w 192"/>
                <a:gd name="T31" fmla="*/ 0 h 210"/>
                <a:gd name="T32" fmla="*/ 7 w 192"/>
                <a:gd name="T33" fmla="*/ 0 h 210"/>
                <a:gd name="T34" fmla="*/ 7 w 192"/>
                <a:gd name="T35" fmla="*/ 0 h 210"/>
                <a:gd name="T36" fmla="*/ 4 w 192"/>
                <a:gd name="T37" fmla="*/ 0 h 210"/>
                <a:gd name="T38" fmla="*/ 2 w 192"/>
                <a:gd name="T39" fmla="*/ 0 h 210"/>
                <a:gd name="T40" fmla="*/ 4 w 192"/>
                <a:gd name="T41" fmla="*/ 0 h 210"/>
                <a:gd name="T42" fmla="*/ 8 w 192"/>
                <a:gd name="T43" fmla="*/ 0 h 210"/>
                <a:gd name="T44" fmla="*/ 2 w 192"/>
                <a:gd name="T45" fmla="*/ 0 h 210"/>
                <a:gd name="T46" fmla="*/ 2 w 192"/>
                <a:gd name="T47" fmla="*/ 1 h 210"/>
                <a:gd name="T48" fmla="*/ 6 w 192"/>
                <a:gd name="T49" fmla="*/ 0 h 210"/>
                <a:gd name="T50" fmla="*/ 8 w 192"/>
                <a:gd name="T51" fmla="*/ 0 h 210"/>
                <a:gd name="T52" fmla="*/ 7 w 192"/>
                <a:gd name="T53" fmla="*/ 0 h 210"/>
                <a:gd name="T54" fmla="*/ 6 w 192"/>
                <a:gd name="T55" fmla="*/ 1 h 210"/>
                <a:gd name="T56" fmla="*/ 4 w 192"/>
                <a:gd name="T57" fmla="*/ 1 h 210"/>
                <a:gd name="T58" fmla="*/ 4 w 192"/>
                <a:gd name="T59" fmla="*/ 1 h 210"/>
                <a:gd name="T60" fmla="*/ 3 w 192"/>
                <a:gd name="T61" fmla="*/ 1 h 210"/>
                <a:gd name="T62" fmla="*/ 6 w 192"/>
                <a:gd name="T63" fmla="*/ 1 h 210"/>
                <a:gd name="T64" fmla="*/ 7 w 192"/>
                <a:gd name="T65" fmla="*/ 1 h 210"/>
                <a:gd name="T66" fmla="*/ 7 w 192"/>
                <a:gd name="T67" fmla="*/ 1 h 210"/>
                <a:gd name="T68" fmla="*/ 7 w 192"/>
                <a:gd name="T69" fmla="*/ 1 h 210"/>
                <a:gd name="T70" fmla="*/ 4 w 192"/>
                <a:gd name="T71" fmla="*/ 1 h 210"/>
                <a:gd name="T72" fmla="*/ 2 w 192"/>
                <a:gd name="T73" fmla="*/ 1 h 210"/>
                <a:gd name="T74" fmla="*/ 7 w 192"/>
                <a:gd name="T75" fmla="*/ 1 h 210"/>
                <a:gd name="T76" fmla="*/ 6 w 192"/>
                <a:gd name="T77" fmla="*/ 1 h 210"/>
                <a:gd name="T78" fmla="*/ 5 w 192"/>
                <a:gd name="T79" fmla="*/ 1 h 210"/>
                <a:gd name="T80" fmla="*/ 4 w 192"/>
                <a:gd name="T81" fmla="*/ 1 h 210"/>
                <a:gd name="T82" fmla="*/ 2 w 192"/>
                <a:gd name="T83" fmla="*/ 1 h 210"/>
                <a:gd name="T84" fmla="*/ 2 w 192"/>
                <a:gd name="T85" fmla="*/ 1 h 210"/>
                <a:gd name="T86" fmla="*/ 7 w 192"/>
                <a:gd name="T87" fmla="*/ 1 h 210"/>
                <a:gd name="T88" fmla="*/ 6 w 192"/>
                <a:gd name="T89" fmla="*/ 1 h 210"/>
                <a:gd name="T90" fmla="*/ 5 w 192"/>
                <a:gd name="T91" fmla="*/ 1 h 210"/>
                <a:gd name="T92" fmla="*/ 7 w 192"/>
                <a:gd name="T93" fmla="*/ 1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0" name="Freeform 87"/>
            <p:cNvSpPr>
              <a:spLocks/>
            </p:cNvSpPr>
            <p:nvPr/>
          </p:nvSpPr>
          <p:spPr bwMode="auto">
            <a:xfrm rot="-678596">
              <a:off x="5174" y="1911"/>
              <a:ext cx="114" cy="83"/>
            </a:xfrm>
            <a:custGeom>
              <a:avLst/>
              <a:gdLst>
                <a:gd name="T0" fmla="*/ 2 w 192"/>
                <a:gd name="T1" fmla="*/ 0 h 210"/>
                <a:gd name="T2" fmla="*/ 7 w 192"/>
                <a:gd name="T3" fmla="*/ 0 h 210"/>
                <a:gd name="T4" fmla="*/ 5 w 192"/>
                <a:gd name="T5" fmla="*/ 0 h 210"/>
                <a:gd name="T6" fmla="*/ 2 w 192"/>
                <a:gd name="T7" fmla="*/ 0 h 210"/>
                <a:gd name="T8" fmla="*/ 7 w 192"/>
                <a:gd name="T9" fmla="*/ 0 h 210"/>
                <a:gd name="T10" fmla="*/ 7 w 192"/>
                <a:gd name="T11" fmla="*/ 0 h 210"/>
                <a:gd name="T12" fmla="*/ 6 w 192"/>
                <a:gd name="T13" fmla="*/ 0 h 210"/>
                <a:gd name="T14" fmla="*/ 3 w 192"/>
                <a:gd name="T15" fmla="*/ 0 h 210"/>
                <a:gd name="T16" fmla="*/ 5 w 192"/>
                <a:gd name="T17" fmla="*/ 0 h 210"/>
                <a:gd name="T18" fmla="*/ 6 w 192"/>
                <a:gd name="T19" fmla="*/ 0 h 210"/>
                <a:gd name="T20" fmla="*/ 7 w 192"/>
                <a:gd name="T21" fmla="*/ 0 h 210"/>
                <a:gd name="T22" fmla="*/ 8 w 192"/>
                <a:gd name="T23" fmla="*/ 0 h 210"/>
                <a:gd name="T24" fmla="*/ 7 w 192"/>
                <a:gd name="T25" fmla="*/ 0 h 210"/>
                <a:gd name="T26" fmla="*/ 6 w 192"/>
                <a:gd name="T27" fmla="*/ 0 h 210"/>
                <a:gd name="T28" fmla="*/ 1 w 192"/>
                <a:gd name="T29" fmla="*/ 0 h 210"/>
                <a:gd name="T30" fmla="*/ 5 w 192"/>
                <a:gd name="T31" fmla="*/ 0 h 210"/>
                <a:gd name="T32" fmla="*/ 7 w 192"/>
                <a:gd name="T33" fmla="*/ 0 h 210"/>
                <a:gd name="T34" fmla="*/ 7 w 192"/>
                <a:gd name="T35" fmla="*/ 0 h 210"/>
                <a:gd name="T36" fmla="*/ 4 w 192"/>
                <a:gd name="T37" fmla="*/ 0 h 210"/>
                <a:gd name="T38" fmla="*/ 2 w 192"/>
                <a:gd name="T39" fmla="*/ 0 h 210"/>
                <a:gd name="T40" fmla="*/ 4 w 192"/>
                <a:gd name="T41" fmla="*/ 0 h 210"/>
                <a:gd name="T42" fmla="*/ 8 w 192"/>
                <a:gd name="T43" fmla="*/ 0 h 210"/>
                <a:gd name="T44" fmla="*/ 2 w 192"/>
                <a:gd name="T45" fmla="*/ 0 h 210"/>
                <a:gd name="T46" fmla="*/ 2 w 192"/>
                <a:gd name="T47" fmla="*/ 0 h 210"/>
                <a:gd name="T48" fmla="*/ 6 w 192"/>
                <a:gd name="T49" fmla="*/ 0 h 210"/>
                <a:gd name="T50" fmla="*/ 8 w 192"/>
                <a:gd name="T51" fmla="*/ 0 h 210"/>
                <a:gd name="T52" fmla="*/ 7 w 192"/>
                <a:gd name="T53" fmla="*/ 0 h 210"/>
                <a:gd name="T54" fmla="*/ 6 w 192"/>
                <a:gd name="T55" fmla="*/ 0 h 210"/>
                <a:gd name="T56" fmla="*/ 4 w 192"/>
                <a:gd name="T57" fmla="*/ 0 h 210"/>
                <a:gd name="T58" fmla="*/ 4 w 192"/>
                <a:gd name="T59" fmla="*/ 1 h 210"/>
                <a:gd name="T60" fmla="*/ 3 w 192"/>
                <a:gd name="T61" fmla="*/ 1 h 210"/>
                <a:gd name="T62" fmla="*/ 6 w 192"/>
                <a:gd name="T63" fmla="*/ 1 h 210"/>
                <a:gd name="T64" fmla="*/ 7 w 192"/>
                <a:gd name="T65" fmla="*/ 0 h 210"/>
                <a:gd name="T66" fmla="*/ 7 w 192"/>
                <a:gd name="T67" fmla="*/ 1 h 210"/>
                <a:gd name="T68" fmla="*/ 7 w 192"/>
                <a:gd name="T69" fmla="*/ 1 h 210"/>
                <a:gd name="T70" fmla="*/ 4 w 192"/>
                <a:gd name="T71" fmla="*/ 1 h 210"/>
                <a:gd name="T72" fmla="*/ 2 w 192"/>
                <a:gd name="T73" fmla="*/ 1 h 210"/>
                <a:gd name="T74" fmla="*/ 7 w 192"/>
                <a:gd name="T75" fmla="*/ 1 h 210"/>
                <a:gd name="T76" fmla="*/ 6 w 192"/>
                <a:gd name="T77" fmla="*/ 1 h 210"/>
                <a:gd name="T78" fmla="*/ 5 w 192"/>
                <a:gd name="T79" fmla="*/ 1 h 210"/>
                <a:gd name="T80" fmla="*/ 4 w 192"/>
                <a:gd name="T81" fmla="*/ 1 h 210"/>
                <a:gd name="T82" fmla="*/ 2 w 192"/>
                <a:gd name="T83" fmla="*/ 1 h 210"/>
                <a:gd name="T84" fmla="*/ 2 w 192"/>
                <a:gd name="T85" fmla="*/ 1 h 210"/>
                <a:gd name="T86" fmla="*/ 7 w 192"/>
                <a:gd name="T87" fmla="*/ 1 h 210"/>
                <a:gd name="T88" fmla="*/ 6 w 192"/>
                <a:gd name="T89" fmla="*/ 1 h 210"/>
                <a:gd name="T90" fmla="*/ 5 w 192"/>
                <a:gd name="T91" fmla="*/ 1 h 210"/>
                <a:gd name="T92" fmla="*/ 7 w 192"/>
                <a:gd name="T93" fmla="*/ 1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grpSp>
        <p:nvGrpSpPr>
          <p:cNvPr id="13" name="Group 130"/>
          <p:cNvGrpSpPr>
            <a:grpSpLocks/>
          </p:cNvGrpSpPr>
          <p:nvPr/>
        </p:nvGrpSpPr>
        <p:grpSpPr bwMode="auto">
          <a:xfrm>
            <a:off x="8383588" y="2900363"/>
            <a:ext cx="168275" cy="217487"/>
            <a:chOff x="5281" y="1827"/>
            <a:chExt cx="106" cy="137"/>
          </a:xfrm>
        </p:grpSpPr>
        <p:sp>
          <p:nvSpPr>
            <p:cNvPr id="16" name="Freeform 88"/>
            <p:cNvSpPr>
              <a:spLocks/>
            </p:cNvSpPr>
            <p:nvPr/>
          </p:nvSpPr>
          <p:spPr bwMode="auto">
            <a:xfrm rot="-678596">
              <a:off x="5281" y="1827"/>
              <a:ext cx="98" cy="80"/>
            </a:xfrm>
            <a:custGeom>
              <a:avLst/>
              <a:gdLst>
                <a:gd name="T0" fmla="*/ 1 w 192"/>
                <a:gd name="T1" fmla="*/ 0 h 210"/>
                <a:gd name="T2" fmla="*/ 3 w 192"/>
                <a:gd name="T3" fmla="*/ 0 h 210"/>
                <a:gd name="T4" fmla="*/ 2 w 192"/>
                <a:gd name="T5" fmla="*/ 0 h 210"/>
                <a:gd name="T6" fmla="*/ 1 w 192"/>
                <a:gd name="T7" fmla="*/ 0 h 210"/>
                <a:gd name="T8" fmla="*/ 3 w 192"/>
                <a:gd name="T9" fmla="*/ 0 h 210"/>
                <a:gd name="T10" fmla="*/ 3 w 192"/>
                <a:gd name="T11" fmla="*/ 0 h 210"/>
                <a:gd name="T12" fmla="*/ 3 w 192"/>
                <a:gd name="T13" fmla="*/ 0 h 210"/>
                <a:gd name="T14" fmla="*/ 2 w 192"/>
                <a:gd name="T15" fmla="*/ 0 h 210"/>
                <a:gd name="T16" fmla="*/ 2 w 192"/>
                <a:gd name="T17" fmla="*/ 0 h 210"/>
                <a:gd name="T18" fmla="*/ 3 w 192"/>
                <a:gd name="T19" fmla="*/ 0 h 210"/>
                <a:gd name="T20" fmla="*/ 3 w 192"/>
                <a:gd name="T21" fmla="*/ 0 h 210"/>
                <a:gd name="T22" fmla="*/ 3 w 192"/>
                <a:gd name="T23" fmla="*/ 0 h 210"/>
                <a:gd name="T24" fmla="*/ 3 w 192"/>
                <a:gd name="T25" fmla="*/ 0 h 210"/>
                <a:gd name="T26" fmla="*/ 3 w 192"/>
                <a:gd name="T27" fmla="*/ 0 h 210"/>
                <a:gd name="T28" fmla="*/ 1 w 192"/>
                <a:gd name="T29" fmla="*/ 0 h 210"/>
                <a:gd name="T30" fmla="*/ 2 w 192"/>
                <a:gd name="T31" fmla="*/ 0 h 210"/>
                <a:gd name="T32" fmla="*/ 3 w 192"/>
                <a:gd name="T33" fmla="*/ 0 h 210"/>
                <a:gd name="T34" fmla="*/ 3 w 192"/>
                <a:gd name="T35" fmla="*/ 0 h 210"/>
                <a:gd name="T36" fmla="*/ 2 w 192"/>
                <a:gd name="T37" fmla="*/ 0 h 210"/>
                <a:gd name="T38" fmla="*/ 1 w 192"/>
                <a:gd name="T39" fmla="*/ 0 h 210"/>
                <a:gd name="T40" fmla="*/ 2 w 192"/>
                <a:gd name="T41" fmla="*/ 0 h 210"/>
                <a:gd name="T42" fmla="*/ 3 w 192"/>
                <a:gd name="T43" fmla="*/ 0 h 210"/>
                <a:gd name="T44" fmla="*/ 1 w 192"/>
                <a:gd name="T45" fmla="*/ 0 h 210"/>
                <a:gd name="T46" fmla="*/ 1 w 192"/>
                <a:gd name="T47" fmla="*/ 0 h 210"/>
                <a:gd name="T48" fmla="*/ 3 w 192"/>
                <a:gd name="T49" fmla="*/ 0 h 210"/>
                <a:gd name="T50" fmla="*/ 3 w 192"/>
                <a:gd name="T51" fmla="*/ 0 h 210"/>
                <a:gd name="T52" fmla="*/ 3 w 192"/>
                <a:gd name="T53" fmla="*/ 0 h 210"/>
                <a:gd name="T54" fmla="*/ 3 w 192"/>
                <a:gd name="T55" fmla="*/ 0 h 210"/>
                <a:gd name="T56" fmla="*/ 2 w 192"/>
                <a:gd name="T57" fmla="*/ 0 h 210"/>
                <a:gd name="T58" fmla="*/ 2 w 192"/>
                <a:gd name="T59" fmla="*/ 0 h 210"/>
                <a:gd name="T60" fmla="*/ 2 w 192"/>
                <a:gd name="T61" fmla="*/ 0 h 210"/>
                <a:gd name="T62" fmla="*/ 3 w 192"/>
                <a:gd name="T63" fmla="*/ 0 h 210"/>
                <a:gd name="T64" fmla="*/ 3 w 192"/>
                <a:gd name="T65" fmla="*/ 0 h 210"/>
                <a:gd name="T66" fmla="*/ 3 w 192"/>
                <a:gd name="T67" fmla="*/ 0 h 210"/>
                <a:gd name="T68" fmla="*/ 3 w 192"/>
                <a:gd name="T69" fmla="*/ 0 h 210"/>
                <a:gd name="T70" fmla="*/ 2 w 192"/>
                <a:gd name="T71" fmla="*/ 0 h 210"/>
                <a:gd name="T72" fmla="*/ 1 w 192"/>
                <a:gd name="T73" fmla="*/ 0 h 210"/>
                <a:gd name="T74" fmla="*/ 3 w 192"/>
                <a:gd name="T75" fmla="*/ 0 h 210"/>
                <a:gd name="T76" fmla="*/ 3 w 192"/>
                <a:gd name="T77" fmla="*/ 0 h 210"/>
                <a:gd name="T78" fmla="*/ 2 w 192"/>
                <a:gd name="T79" fmla="*/ 0 h 210"/>
                <a:gd name="T80" fmla="*/ 2 w 192"/>
                <a:gd name="T81" fmla="*/ 1 h 210"/>
                <a:gd name="T82" fmla="*/ 1 w 192"/>
                <a:gd name="T83" fmla="*/ 1 h 210"/>
                <a:gd name="T84" fmla="*/ 1 w 192"/>
                <a:gd name="T85" fmla="*/ 1 h 210"/>
                <a:gd name="T86" fmla="*/ 3 w 192"/>
                <a:gd name="T87" fmla="*/ 1 h 210"/>
                <a:gd name="T88" fmla="*/ 3 w 192"/>
                <a:gd name="T89" fmla="*/ 1 h 210"/>
                <a:gd name="T90" fmla="*/ 2 w 192"/>
                <a:gd name="T91" fmla="*/ 1 h 210"/>
                <a:gd name="T92" fmla="*/ 3 w 192"/>
                <a:gd name="T93" fmla="*/ 1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auto">
            <a:xfrm rot="-678596">
              <a:off x="5301" y="1896"/>
              <a:ext cx="86" cy="68"/>
            </a:xfrm>
            <a:custGeom>
              <a:avLst/>
              <a:gdLst>
                <a:gd name="T0" fmla="*/ 0 w 192"/>
                <a:gd name="T1" fmla="*/ 0 h 210"/>
                <a:gd name="T2" fmla="*/ 1 w 192"/>
                <a:gd name="T3" fmla="*/ 0 h 210"/>
                <a:gd name="T4" fmla="*/ 1 w 192"/>
                <a:gd name="T5" fmla="*/ 0 h 210"/>
                <a:gd name="T6" fmla="*/ 0 w 192"/>
                <a:gd name="T7" fmla="*/ 0 h 210"/>
                <a:gd name="T8" fmla="*/ 1 w 192"/>
                <a:gd name="T9" fmla="*/ 0 h 210"/>
                <a:gd name="T10" fmla="*/ 1 w 192"/>
                <a:gd name="T11" fmla="*/ 0 h 210"/>
                <a:gd name="T12" fmla="*/ 1 w 192"/>
                <a:gd name="T13" fmla="*/ 0 h 210"/>
                <a:gd name="T14" fmla="*/ 0 w 192"/>
                <a:gd name="T15" fmla="*/ 0 h 210"/>
                <a:gd name="T16" fmla="*/ 1 w 192"/>
                <a:gd name="T17" fmla="*/ 0 h 210"/>
                <a:gd name="T18" fmla="*/ 1 w 192"/>
                <a:gd name="T19" fmla="*/ 0 h 210"/>
                <a:gd name="T20" fmla="*/ 1 w 192"/>
                <a:gd name="T21" fmla="*/ 0 h 210"/>
                <a:gd name="T22" fmla="*/ 2 w 192"/>
                <a:gd name="T23" fmla="*/ 0 h 210"/>
                <a:gd name="T24" fmla="*/ 1 w 192"/>
                <a:gd name="T25" fmla="*/ 0 h 210"/>
                <a:gd name="T26" fmla="*/ 1 w 192"/>
                <a:gd name="T27" fmla="*/ 0 h 210"/>
                <a:gd name="T28" fmla="*/ 0 w 192"/>
                <a:gd name="T29" fmla="*/ 0 h 210"/>
                <a:gd name="T30" fmla="*/ 1 w 192"/>
                <a:gd name="T31" fmla="*/ 0 h 210"/>
                <a:gd name="T32" fmla="*/ 1 w 192"/>
                <a:gd name="T33" fmla="*/ 0 h 210"/>
                <a:gd name="T34" fmla="*/ 1 w 192"/>
                <a:gd name="T35" fmla="*/ 0 h 210"/>
                <a:gd name="T36" fmla="*/ 1 w 192"/>
                <a:gd name="T37" fmla="*/ 0 h 210"/>
                <a:gd name="T38" fmla="*/ 0 w 192"/>
                <a:gd name="T39" fmla="*/ 0 h 210"/>
                <a:gd name="T40" fmla="*/ 1 w 192"/>
                <a:gd name="T41" fmla="*/ 0 h 210"/>
                <a:gd name="T42" fmla="*/ 2 w 192"/>
                <a:gd name="T43" fmla="*/ 0 h 210"/>
                <a:gd name="T44" fmla="*/ 0 w 192"/>
                <a:gd name="T45" fmla="*/ 0 h 210"/>
                <a:gd name="T46" fmla="*/ 0 w 192"/>
                <a:gd name="T47" fmla="*/ 0 h 210"/>
                <a:gd name="T48" fmla="*/ 1 w 192"/>
                <a:gd name="T49" fmla="*/ 0 h 210"/>
                <a:gd name="T50" fmla="*/ 1 w 192"/>
                <a:gd name="T51" fmla="*/ 0 h 210"/>
                <a:gd name="T52" fmla="*/ 1 w 192"/>
                <a:gd name="T53" fmla="*/ 0 h 210"/>
                <a:gd name="T54" fmla="*/ 1 w 192"/>
                <a:gd name="T55" fmla="*/ 0 h 210"/>
                <a:gd name="T56" fmla="*/ 1 w 192"/>
                <a:gd name="T57" fmla="*/ 0 h 210"/>
                <a:gd name="T58" fmla="*/ 1 w 192"/>
                <a:gd name="T59" fmla="*/ 0 h 210"/>
                <a:gd name="T60" fmla="*/ 0 w 192"/>
                <a:gd name="T61" fmla="*/ 0 h 210"/>
                <a:gd name="T62" fmla="*/ 1 w 192"/>
                <a:gd name="T63" fmla="*/ 0 h 210"/>
                <a:gd name="T64" fmla="*/ 1 w 192"/>
                <a:gd name="T65" fmla="*/ 0 h 210"/>
                <a:gd name="T66" fmla="*/ 1 w 192"/>
                <a:gd name="T67" fmla="*/ 0 h 210"/>
                <a:gd name="T68" fmla="*/ 1 w 192"/>
                <a:gd name="T69" fmla="*/ 0 h 210"/>
                <a:gd name="T70" fmla="*/ 1 w 192"/>
                <a:gd name="T71" fmla="*/ 0 h 210"/>
                <a:gd name="T72" fmla="*/ 0 w 192"/>
                <a:gd name="T73" fmla="*/ 0 h 210"/>
                <a:gd name="T74" fmla="*/ 1 w 192"/>
                <a:gd name="T75" fmla="*/ 0 h 210"/>
                <a:gd name="T76" fmla="*/ 1 w 192"/>
                <a:gd name="T77" fmla="*/ 0 h 210"/>
                <a:gd name="T78" fmla="*/ 1 w 192"/>
                <a:gd name="T79" fmla="*/ 0 h 210"/>
                <a:gd name="T80" fmla="*/ 1 w 192"/>
                <a:gd name="T81" fmla="*/ 0 h 210"/>
                <a:gd name="T82" fmla="*/ 0 w 192"/>
                <a:gd name="T83" fmla="*/ 0 h 210"/>
                <a:gd name="T84" fmla="*/ 0 w 192"/>
                <a:gd name="T85" fmla="*/ 0 h 210"/>
                <a:gd name="T86" fmla="*/ 1 w 192"/>
                <a:gd name="T87" fmla="*/ 0 h 210"/>
                <a:gd name="T88" fmla="*/ 1 w 192"/>
                <a:gd name="T89" fmla="*/ 0 h 210"/>
                <a:gd name="T90" fmla="*/ 1 w 192"/>
                <a:gd name="T91" fmla="*/ 0 h 210"/>
                <a:gd name="T92" fmla="*/ 1 w 192"/>
                <a:gd name="T93" fmla="*/ 0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6792913" y="3419475"/>
            <a:ext cx="304800" cy="311150"/>
            <a:chOff x="4279" y="2154"/>
            <a:chExt cx="192" cy="196"/>
          </a:xfrm>
        </p:grpSpPr>
        <p:sp>
          <p:nvSpPr>
            <p:cNvPr id="3128" name="Freeform 64"/>
            <p:cNvSpPr>
              <a:spLocks/>
            </p:cNvSpPr>
            <p:nvPr/>
          </p:nvSpPr>
          <p:spPr bwMode="auto">
            <a:xfrm>
              <a:off x="4279" y="2250"/>
              <a:ext cx="192" cy="100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0 h 210"/>
                <a:gd name="T4" fmla="*/ 121 w 192"/>
                <a:gd name="T5" fmla="*/ 0 h 210"/>
                <a:gd name="T6" fmla="*/ 47 w 192"/>
                <a:gd name="T7" fmla="*/ 0 h 210"/>
                <a:gd name="T8" fmla="*/ 165 w 192"/>
                <a:gd name="T9" fmla="*/ 0 h 210"/>
                <a:gd name="T10" fmla="*/ 145 w 192"/>
                <a:gd name="T11" fmla="*/ 0 h 210"/>
                <a:gd name="T12" fmla="*/ 127 w 192"/>
                <a:gd name="T13" fmla="*/ 0 h 210"/>
                <a:gd name="T14" fmla="*/ 69 w 192"/>
                <a:gd name="T15" fmla="*/ 0 h 210"/>
                <a:gd name="T16" fmla="*/ 105 w 192"/>
                <a:gd name="T17" fmla="*/ 0 h 210"/>
                <a:gd name="T18" fmla="*/ 139 w 192"/>
                <a:gd name="T19" fmla="*/ 0 h 210"/>
                <a:gd name="T20" fmla="*/ 151 w 192"/>
                <a:gd name="T21" fmla="*/ 0 h 210"/>
                <a:gd name="T22" fmla="*/ 187 w 192"/>
                <a:gd name="T23" fmla="*/ 0 h 210"/>
                <a:gd name="T24" fmla="*/ 171 w 192"/>
                <a:gd name="T25" fmla="*/ 0 h 210"/>
                <a:gd name="T26" fmla="*/ 139 w 192"/>
                <a:gd name="T27" fmla="*/ 0 h 210"/>
                <a:gd name="T28" fmla="*/ 35 w 192"/>
                <a:gd name="T29" fmla="*/ 1 h 210"/>
                <a:gd name="T30" fmla="*/ 121 w 192"/>
                <a:gd name="T31" fmla="*/ 1 h 210"/>
                <a:gd name="T32" fmla="*/ 161 w 192"/>
                <a:gd name="T33" fmla="*/ 0 h 210"/>
                <a:gd name="T34" fmla="*/ 141 w 192"/>
                <a:gd name="T35" fmla="*/ 0 h 210"/>
                <a:gd name="T36" fmla="*/ 97 w 192"/>
                <a:gd name="T37" fmla="*/ 1 h 210"/>
                <a:gd name="T38" fmla="*/ 55 w 192"/>
                <a:gd name="T39" fmla="*/ 1 h 210"/>
                <a:gd name="T40" fmla="*/ 91 w 192"/>
                <a:gd name="T41" fmla="*/ 1 h 210"/>
                <a:gd name="T42" fmla="*/ 187 w 192"/>
                <a:gd name="T43" fmla="*/ 1 h 210"/>
                <a:gd name="T44" fmla="*/ 37 w 192"/>
                <a:gd name="T45" fmla="*/ 1 h 210"/>
                <a:gd name="T46" fmla="*/ 37 w 192"/>
                <a:gd name="T47" fmla="*/ 1 h 210"/>
                <a:gd name="T48" fmla="*/ 135 w 192"/>
                <a:gd name="T49" fmla="*/ 1 h 210"/>
                <a:gd name="T50" fmla="*/ 179 w 192"/>
                <a:gd name="T51" fmla="*/ 1 h 210"/>
                <a:gd name="T52" fmla="*/ 163 w 192"/>
                <a:gd name="T53" fmla="*/ 1 h 210"/>
                <a:gd name="T54" fmla="*/ 131 w 192"/>
                <a:gd name="T55" fmla="*/ 1 h 210"/>
                <a:gd name="T56" fmla="*/ 91 w 192"/>
                <a:gd name="T57" fmla="*/ 1 h 210"/>
                <a:gd name="T58" fmla="*/ 83 w 192"/>
                <a:gd name="T59" fmla="*/ 1 h 210"/>
                <a:gd name="T60" fmla="*/ 73 w 192"/>
                <a:gd name="T61" fmla="*/ 1 h 210"/>
                <a:gd name="T62" fmla="*/ 137 w 192"/>
                <a:gd name="T63" fmla="*/ 1 h 210"/>
                <a:gd name="T64" fmla="*/ 163 w 192"/>
                <a:gd name="T65" fmla="*/ 1 h 210"/>
                <a:gd name="T66" fmla="*/ 155 w 192"/>
                <a:gd name="T67" fmla="*/ 1 h 210"/>
                <a:gd name="T68" fmla="*/ 145 w 192"/>
                <a:gd name="T69" fmla="*/ 2 h 210"/>
                <a:gd name="T70" fmla="*/ 101 w 192"/>
                <a:gd name="T71" fmla="*/ 2 h 210"/>
                <a:gd name="T72" fmla="*/ 59 w 192"/>
                <a:gd name="T73" fmla="*/ 2 h 210"/>
                <a:gd name="T74" fmla="*/ 143 w 192"/>
                <a:gd name="T75" fmla="*/ 2 h 210"/>
                <a:gd name="T76" fmla="*/ 135 w 192"/>
                <a:gd name="T77" fmla="*/ 2 h 210"/>
                <a:gd name="T78" fmla="*/ 123 w 192"/>
                <a:gd name="T79" fmla="*/ 2 h 210"/>
                <a:gd name="T80" fmla="*/ 95 w 192"/>
                <a:gd name="T81" fmla="*/ 2 h 210"/>
                <a:gd name="T82" fmla="*/ 37 w 192"/>
                <a:gd name="T83" fmla="*/ 2 h 210"/>
                <a:gd name="T84" fmla="*/ 39 w 192"/>
                <a:gd name="T85" fmla="*/ 2 h 210"/>
                <a:gd name="T86" fmla="*/ 159 w 192"/>
                <a:gd name="T87" fmla="*/ 2 h 210"/>
                <a:gd name="T88" fmla="*/ 137 w 192"/>
                <a:gd name="T89" fmla="*/ 2 h 210"/>
                <a:gd name="T90" fmla="*/ 117 w 192"/>
                <a:gd name="T91" fmla="*/ 2 h 210"/>
                <a:gd name="T92" fmla="*/ 163 w 192"/>
                <a:gd name="T93" fmla="*/ 2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auto">
            <a:xfrm>
              <a:off x="4279" y="2154"/>
              <a:ext cx="192" cy="100"/>
            </a:xfrm>
            <a:custGeom>
              <a:avLst/>
              <a:gdLst>
                <a:gd name="T0" fmla="*/ 39 w 192"/>
                <a:gd name="T1" fmla="*/ 0 h 210"/>
                <a:gd name="T2" fmla="*/ 169 w 192"/>
                <a:gd name="T3" fmla="*/ 0 h 210"/>
                <a:gd name="T4" fmla="*/ 121 w 192"/>
                <a:gd name="T5" fmla="*/ 0 h 210"/>
                <a:gd name="T6" fmla="*/ 47 w 192"/>
                <a:gd name="T7" fmla="*/ 0 h 210"/>
                <a:gd name="T8" fmla="*/ 165 w 192"/>
                <a:gd name="T9" fmla="*/ 0 h 210"/>
                <a:gd name="T10" fmla="*/ 145 w 192"/>
                <a:gd name="T11" fmla="*/ 0 h 210"/>
                <a:gd name="T12" fmla="*/ 127 w 192"/>
                <a:gd name="T13" fmla="*/ 0 h 210"/>
                <a:gd name="T14" fmla="*/ 69 w 192"/>
                <a:gd name="T15" fmla="*/ 0 h 210"/>
                <a:gd name="T16" fmla="*/ 105 w 192"/>
                <a:gd name="T17" fmla="*/ 0 h 210"/>
                <a:gd name="T18" fmla="*/ 139 w 192"/>
                <a:gd name="T19" fmla="*/ 0 h 210"/>
                <a:gd name="T20" fmla="*/ 151 w 192"/>
                <a:gd name="T21" fmla="*/ 0 h 210"/>
                <a:gd name="T22" fmla="*/ 187 w 192"/>
                <a:gd name="T23" fmla="*/ 0 h 210"/>
                <a:gd name="T24" fmla="*/ 171 w 192"/>
                <a:gd name="T25" fmla="*/ 0 h 210"/>
                <a:gd name="T26" fmla="*/ 139 w 192"/>
                <a:gd name="T27" fmla="*/ 0 h 210"/>
                <a:gd name="T28" fmla="*/ 35 w 192"/>
                <a:gd name="T29" fmla="*/ 1 h 210"/>
                <a:gd name="T30" fmla="*/ 121 w 192"/>
                <a:gd name="T31" fmla="*/ 1 h 210"/>
                <a:gd name="T32" fmla="*/ 161 w 192"/>
                <a:gd name="T33" fmla="*/ 0 h 210"/>
                <a:gd name="T34" fmla="*/ 141 w 192"/>
                <a:gd name="T35" fmla="*/ 0 h 210"/>
                <a:gd name="T36" fmla="*/ 97 w 192"/>
                <a:gd name="T37" fmla="*/ 1 h 210"/>
                <a:gd name="T38" fmla="*/ 55 w 192"/>
                <a:gd name="T39" fmla="*/ 1 h 210"/>
                <a:gd name="T40" fmla="*/ 91 w 192"/>
                <a:gd name="T41" fmla="*/ 1 h 210"/>
                <a:gd name="T42" fmla="*/ 187 w 192"/>
                <a:gd name="T43" fmla="*/ 1 h 210"/>
                <a:gd name="T44" fmla="*/ 37 w 192"/>
                <a:gd name="T45" fmla="*/ 1 h 210"/>
                <a:gd name="T46" fmla="*/ 37 w 192"/>
                <a:gd name="T47" fmla="*/ 1 h 210"/>
                <a:gd name="T48" fmla="*/ 135 w 192"/>
                <a:gd name="T49" fmla="*/ 1 h 210"/>
                <a:gd name="T50" fmla="*/ 179 w 192"/>
                <a:gd name="T51" fmla="*/ 1 h 210"/>
                <a:gd name="T52" fmla="*/ 163 w 192"/>
                <a:gd name="T53" fmla="*/ 1 h 210"/>
                <a:gd name="T54" fmla="*/ 131 w 192"/>
                <a:gd name="T55" fmla="*/ 1 h 210"/>
                <a:gd name="T56" fmla="*/ 91 w 192"/>
                <a:gd name="T57" fmla="*/ 1 h 210"/>
                <a:gd name="T58" fmla="*/ 83 w 192"/>
                <a:gd name="T59" fmla="*/ 1 h 210"/>
                <a:gd name="T60" fmla="*/ 73 w 192"/>
                <a:gd name="T61" fmla="*/ 1 h 210"/>
                <a:gd name="T62" fmla="*/ 137 w 192"/>
                <a:gd name="T63" fmla="*/ 1 h 210"/>
                <a:gd name="T64" fmla="*/ 163 w 192"/>
                <a:gd name="T65" fmla="*/ 1 h 210"/>
                <a:gd name="T66" fmla="*/ 155 w 192"/>
                <a:gd name="T67" fmla="*/ 1 h 210"/>
                <a:gd name="T68" fmla="*/ 145 w 192"/>
                <a:gd name="T69" fmla="*/ 2 h 210"/>
                <a:gd name="T70" fmla="*/ 101 w 192"/>
                <a:gd name="T71" fmla="*/ 2 h 210"/>
                <a:gd name="T72" fmla="*/ 59 w 192"/>
                <a:gd name="T73" fmla="*/ 2 h 210"/>
                <a:gd name="T74" fmla="*/ 143 w 192"/>
                <a:gd name="T75" fmla="*/ 2 h 210"/>
                <a:gd name="T76" fmla="*/ 135 w 192"/>
                <a:gd name="T77" fmla="*/ 2 h 210"/>
                <a:gd name="T78" fmla="*/ 123 w 192"/>
                <a:gd name="T79" fmla="*/ 2 h 210"/>
                <a:gd name="T80" fmla="*/ 95 w 192"/>
                <a:gd name="T81" fmla="*/ 2 h 210"/>
                <a:gd name="T82" fmla="*/ 37 w 192"/>
                <a:gd name="T83" fmla="*/ 2 h 210"/>
                <a:gd name="T84" fmla="*/ 39 w 192"/>
                <a:gd name="T85" fmla="*/ 2 h 210"/>
                <a:gd name="T86" fmla="*/ 159 w 192"/>
                <a:gd name="T87" fmla="*/ 2 h 210"/>
                <a:gd name="T88" fmla="*/ 137 w 192"/>
                <a:gd name="T89" fmla="*/ 2 h 210"/>
                <a:gd name="T90" fmla="*/ 117 w 192"/>
                <a:gd name="T91" fmla="*/ 2 h 210"/>
                <a:gd name="T92" fmla="*/ 163 w 192"/>
                <a:gd name="T93" fmla="*/ 2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sp>
        <p:nvSpPr>
          <p:cNvPr id="3164" name="Freeform 92"/>
          <p:cNvSpPr>
            <a:spLocks/>
          </p:cNvSpPr>
          <p:nvPr/>
        </p:nvSpPr>
        <p:spPr bwMode="auto">
          <a:xfrm>
            <a:off x="7467600" y="2741613"/>
            <a:ext cx="187325" cy="52387"/>
          </a:xfrm>
          <a:custGeom>
            <a:avLst/>
            <a:gdLst>
              <a:gd name="T0" fmla="*/ 0 w 118"/>
              <a:gd name="T1" fmla="*/ 2147483647 h 33"/>
              <a:gd name="T2" fmla="*/ 2147483647 w 118"/>
              <a:gd name="T3" fmla="*/ 2147483647 h 33"/>
              <a:gd name="T4" fmla="*/ 2147483647 w 118"/>
              <a:gd name="T5" fmla="*/ 2147483647 h 33"/>
              <a:gd name="T6" fmla="*/ 2147483647 w 118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33"/>
              <a:gd name="T14" fmla="*/ 118 w 118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33">
                <a:moveTo>
                  <a:pt x="0" y="31"/>
                </a:moveTo>
                <a:cubicBezTo>
                  <a:pt x="3" y="27"/>
                  <a:pt x="1" y="8"/>
                  <a:pt x="17" y="4"/>
                </a:cubicBezTo>
                <a:cubicBezTo>
                  <a:pt x="35" y="0"/>
                  <a:pt x="80" y="2"/>
                  <a:pt x="98" y="7"/>
                </a:cubicBezTo>
                <a:cubicBezTo>
                  <a:pt x="116" y="12"/>
                  <a:pt x="114" y="28"/>
                  <a:pt x="118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65" name="Freeform 93"/>
          <p:cNvSpPr>
            <a:spLocks/>
          </p:cNvSpPr>
          <p:nvPr/>
        </p:nvSpPr>
        <p:spPr bwMode="auto">
          <a:xfrm rot="10800000">
            <a:off x="7467600" y="2786063"/>
            <a:ext cx="187325" cy="52387"/>
          </a:xfrm>
          <a:custGeom>
            <a:avLst/>
            <a:gdLst>
              <a:gd name="T0" fmla="*/ 0 w 118"/>
              <a:gd name="T1" fmla="*/ 2147483647 h 33"/>
              <a:gd name="T2" fmla="*/ 2147483647 w 118"/>
              <a:gd name="T3" fmla="*/ 2147483647 h 33"/>
              <a:gd name="T4" fmla="*/ 2147483647 w 118"/>
              <a:gd name="T5" fmla="*/ 2147483647 h 33"/>
              <a:gd name="T6" fmla="*/ 2147483647 w 118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33"/>
              <a:gd name="T14" fmla="*/ 118 w 118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33">
                <a:moveTo>
                  <a:pt x="0" y="31"/>
                </a:moveTo>
                <a:cubicBezTo>
                  <a:pt x="3" y="27"/>
                  <a:pt x="1" y="8"/>
                  <a:pt x="17" y="4"/>
                </a:cubicBezTo>
                <a:cubicBezTo>
                  <a:pt x="35" y="0"/>
                  <a:pt x="80" y="2"/>
                  <a:pt x="98" y="7"/>
                </a:cubicBezTo>
                <a:cubicBezTo>
                  <a:pt x="116" y="12"/>
                  <a:pt x="114" y="28"/>
                  <a:pt x="118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66" name="Freeform 94"/>
          <p:cNvSpPr>
            <a:spLocks/>
          </p:cNvSpPr>
          <p:nvPr/>
        </p:nvSpPr>
        <p:spPr bwMode="auto">
          <a:xfrm rot="5400000">
            <a:off x="7517606" y="2710657"/>
            <a:ext cx="73025" cy="141288"/>
          </a:xfrm>
          <a:custGeom>
            <a:avLst/>
            <a:gdLst>
              <a:gd name="T0" fmla="*/ 2147483647 w 192"/>
              <a:gd name="T1" fmla="*/ 0 h 210"/>
              <a:gd name="T2" fmla="*/ 2147483647 w 192"/>
              <a:gd name="T3" fmla="*/ 2147483647 h 210"/>
              <a:gd name="T4" fmla="*/ 2147483647 w 192"/>
              <a:gd name="T5" fmla="*/ 2147483647 h 210"/>
              <a:gd name="T6" fmla="*/ 2147483647 w 192"/>
              <a:gd name="T7" fmla="*/ 2147483647 h 210"/>
              <a:gd name="T8" fmla="*/ 2147483647 w 192"/>
              <a:gd name="T9" fmla="*/ 2147483647 h 210"/>
              <a:gd name="T10" fmla="*/ 2147483647 w 192"/>
              <a:gd name="T11" fmla="*/ 2147483647 h 210"/>
              <a:gd name="T12" fmla="*/ 2147483647 w 192"/>
              <a:gd name="T13" fmla="*/ 2147483647 h 210"/>
              <a:gd name="T14" fmla="*/ 2147483647 w 192"/>
              <a:gd name="T15" fmla="*/ 2147483647 h 210"/>
              <a:gd name="T16" fmla="*/ 2147483647 w 192"/>
              <a:gd name="T17" fmla="*/ 2147483647 h 210"/>
              <a:gd name="T18" fmla="*/ 2147483647 w 192"/>
              <a:gd name="T19" fmla="*/ 2147483647 h 210"/>
              <a:gd name="T20" fmla="*/ 2147483647 w 192"/>
              <a:gd name="T21" fmla="*/ 2147483647 h 210"/>
              <a:gd name="T22" fmla="*/ 2147483647 w 192"/>
              <a:gd name="T23" fmla="*/ 2147483647 h 210"/>
              <a:gd name="T24" fmla="*/ 2147483647 w 192"/>
              <a:gd name="T25" fmla="*/ 2147483647 h 210"/>
              <a:gd name="T26" fmla="*/ 2147483647 w 192"/>
              <a:gd name="T27" fmla="*/ 2147483647 h 210"/>
              <a:gd name="T28" fmla="*/ 2147483647 w 192"/>
              <a:gd name="T29" fmla="*/ 2147483647 h 210"/>
              <a:gd name="T30" fmla="*/ 2147483647 w 192"/>
              <a:gd name="T31" fmla="*/ 2147483647 h 210"/>
              <a:gd name="T32" fmla="*/ 2147483647 w 192"/>
              <a:gd name="T33" fmla="*/ 2147483647 h 210"/>
              <a:gd name="T34" fmla="*/ 2147483647 w 192"/>
              <a:gd name="T35" fmla="*/ 2147483647 h 210"/>
              <a:gd name="T36" fmla="*/ 2147483647 w 192"/>
              <a:gd name="T37" fmla="*/ 2147483647 h 210"/>
              <a:gd name="T38" fmla="*/ 2147483647 w 192"/>
              <a:gd name="T39" fmla="*/ 2147483647 h 210"/>
              <a:gd name="T40" fmla="*/ 2147483647 w 192"/>
              <a:gd name="T41" fmla="*/ 2147483647 h 210"/>
              <a:gd name="T42" fmla="*/ 2147483647 w 192"/>
              <a:gd name="T43" fmla="*/ 2147483647 h 210"/>
              <a:gd name="T44" fmla="*/ 2147483647 w 192"/>
              <a:gd name="T45" fmla="*/ 2147483647 h 210"/>
              <a:gd name="T46" fmla="*/ 2147483647 w 192"/>
              <a:gd name="T47" fmla="*/ 2147483647 h 210"/>
              <a:gd name="T48" fmla="*/ 2147483647 w 192"/>
              <a:gd name="T49" fmla="*/ 2147483647 h 210"/>
              <a:gd name="T50" fmla="*/ 2147483647 w 192"/>
              <a:gd name="T51" fmla="*/ 2147483647 h 210"/>
              <a:gd name="T52" fmla="*/ 2147483647 w 192"/>
              <a:gd name="T53" fmla="*/ 2147483647 h 210"/>
              <a:gd name="T54" fmla="*/ 2147483647 w 192"/>
              <a:gd name="T55" fmla="*/ 2147483647 h 210"/>
              <a:gd name="T56" fmla="*/ 2147483647 w 192"/>
              <a:gd name="T57" fmla="*/ 2147483647 h 210"/>
              <a:gd name="T58" fmla="*/ 2147483647 w 192"/>
              <a:gd name="T59" fmla="*/ 2147483647 h 210"/>
              <a:gd name="T60" fmla="*/ 2147483647 w 192"/>
              <a:gd name="T61" fmla="*/ 2147483647 h 210"/>
              <a:gd name="T62" fmla="*/ 2147483647 w 192"/>
              <a:gd name="T63" fmla="*/ 2147483647 h 210"/>
              <a:gd name="T64" fmla="*/ 2147483647 w 192"/>
              <a:gd name="T65" fmla="*/ 2147483647 h 210"/>
              <a:gd name="T66" fmla="*/ 2147483647 w 192"/>
              <a:gd name="T67" fmla="*/ 2147483647 h 210"/>
              <a:gd name="T68" fmla="*/ 2147483647 w 192"/>
              <a:gd name="T69" fmla="*/ 2147483647 h 210"/>
              <a:gd name="T70" fmla="*/ 2147483647 w 192"/>
              <a:gd name="T71" fmla="*/ 2147483647 h 210"/>
              <a:gd name="T72" fmla="*/ 2147483647 w 192"/>
              <a:gd name="T73" fmla="*/ 2147483647 h 210"/>
              <a:gd name="T74" fmla="*/ 2147483647 w 192"/>
              <a:gd name="T75" fmla="*/ 2147483647 h 210"/>
              <a:gd name="T76" fmla="*/ 2147483647 w 192"/>
              <a:gd name="T77" fmla="*/ 2147483647 h 210"/>
              <a:gd name="T78" fmla="*/ 2147483647 w 192"/>
              <a:gd name="T79" fmla="*/ 2147483647 h 210"/>
              <a:gd name="T80" fmla="*/ 2147483647 w 192"/>
              <a:gd name="T81" fmla="*/ 2147483647 h 210"/>
              <a:gd name="T82" fmla="*/ 2147483647 w 192"/>
              <a:gd name="T83" fmla="*/ 2147483647 h 210"/>
              <a:gd name="T84" fmla="*/ 2147483647 w 192"/>
              <a:gd name="T85" fmla="*/ 2147483647 h 210"/>
              <a:gd name="T86" fmla="*/ 2147483647 w 192"/>
              <a:gd name="T87" fmla="*/ 2147483647 h 210"/>
              <a:gd name="T88" fmla="*/ 2147483647 w 192"/>
              <a:gd name="T89" fmla="*/ 2147483647 h 210"/>
              <a:gd name="T90" fmla="*/ 2147483647 w 192"/>
              <a:gd name="T91" fmla="*/ 2147483647 h 210"/>
              <a:gd name="T92" fmla="*/ 2147483647 w 192"/>
              <a:gd name="T93" fmla="*/ 2147483647 h 2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2"/>
              <a:gd name="T142" fmla="*/ 0 h 210"/>
              <a:gd name="T143" fmla="*/ 192 w 192"/>
              <a:gd name="T144" fmla="*/ 210 h 2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2" h="210">
                <a:moveTo>
                  <a:pt x="39" y="0"/>
                </a:moveTo>
                <a:cubicBezTo>
                  <a:pt x="82" y="1"/>
                  <a:pt x="126" y="1"/>
                  <a:pt x="169" y="6"/>
                </a:cubicBezTo>
                <a:cubicBezTo>
                  <a:pt x="156" y="15"/>
                  <a:pt x="136" y="13"/>
                  <a:pt x="121" y="14"/>
                </a:cubicBezTo>
                <a:cubicBezTo>
                  <a:pt x="97" y="19"/>
                  <a:pt x="71" y="20"/>
                  <a:pt x="47" y="26"/>
                </a:cubicBezTo>
                <a:cubicBezTo>
                  <a:pt x="84" y="2"/>
                  <a:pt x="58" y="17"/>
                  <a:pt x="165" y="24"/>
                </a:cubicBezTo>
                <a:cubicBezTo>
                  <a:pt x="172" y="24"/>
                  <a:pt x="152" y="27"/>
                  <a:pt x="145" y="28"/>
                </a:cubicBezTo>
                <a:cubicBezTo>
                  <a:pt x="139" y="29"/>
                  <a:pt x="133" y="31"/>
                  <a:pt x="127" y="32"/>
                </a:cubicBezTo>
                <a:cubicBezTo>
                  <a:pt x="108" y="35"/>
                  <a:pt x="88" y="37"/>
                  <a:pt x="69" y="40"/>
                </a:cubicBezTo>
                <a:cubicBezTo>
                  <a:pt x="27" y="56"/>
                  <a:pt x="0" y="56"/>
                  <a:pt x="105" y="50"/>
                </a:cubicBezTo>
                <a:cubicBezTo>
                  <a:pt x="116" y="48"/>
                  <a:pt x="128" y="47"/>
                  <a:pt x="139" y="44"/>
                </a:cubicBezTo>
                <a:cubicBezTo>
                  <a:pt x="143" y="43"/>
                  <a:pt x="151" y="40"/>
                  <a:pt x="151" y="40"/>
                </a:cubicBezTo>
                <a:cubicBezTo>
                  <a:pt x="163" y="41"/>
                  <a:pt x="175" y="40"/>
                  <a:pt x="187" y="42"/>
                </a:cubicBezTo>
                <a:cubicBezTo>
                  <a:pt x="192" y="43"/>
                  <a:pt x="176" y="43"/>
                  <a:pt x="171" y="44"/>
                </a:cubicBezTo>
                <a:cubicBezTo>
                  <a:pt x="159" y="47"/>
                  <a:pt x="155" y="51"/>
                  <a:pt x="139" y="54"/>
                </a:cubicBezTo>
                <a:cubicBezTo>
                  <a:pt x="105" y="60"/>
                  <a:pt x="68" y="63"/>
                  <a:pt x="35" y="74"/>
                </a:cubicBezTo>
                <a:cubicBezTo>
                  <a:pt x="60" y="82"/>
                  <a:pt x="94" y="73"/>
                  <a:pt x="121" y="70"/>
                </a:cubicBezTo>
                <a:cubicBezTo>
                  <a:pt x="134" y="66"/>
                  <a:pt x="148" y="64"/>
                  <a:pt x="161" y="60"/>
                </a:cubicBezTo>
                <a:cubicBezTo>
                  <a:pt x="184" y="65"/>
                  <a:pt x="166" y="60"/>
                  <a:pt x="141" y="64"/>
                </a:cubicBezTo>
                <a:cubicBezTo>
                  <a:pt x="122" y="67"/>
                  <a:pt x="125" y="70"/>
                  <a:pt x="97" y="72"/>
                </a:cubicBezTo>
                <a:cubicBezTo>
                  <a:pt x="82" y="75"/>
                  <a:pt x="70" y="82"/>
                  <a:pt x="55" y="86"/>
                </a:cubicBezTo>
                <a:cubicBezTo>
                  <a:pt x="63" y="98"/>
                  <a:pt x="77" y="95"/>
                  <a:pt x="91" y="96"/>
                </a:cubicBezTo>
                <a:cubicBezTo>
                  <a:pt x="123" y="94"/>
                  <a:pt x="154" y="88"/>
                  <a:pt x="187" y="86"/>
                </a:cubicBezTo>
                <a:cubicBezTo>
                  <a:pt x="136" y="99"/>
                  <a:pt x="90" y="106"/>
                  <a:pt x="37" y="108"/>
                </a:cubicBezTo>
                <a:cubicBezTo>
                  <a:pt x="33" y="109"/>
                  <a:pt x="20" y="110"/>
                  <a:pt x="37" y="116"/>
                </a:cubicBezTo>
                <a:cubicBezTo>
                  <a:pt x="80" y="115"/>
                  <a:pt x="95" y="110"/>
                  <a:pt x="135" y="102"/>
                </a:cubicBezTo>
                <a:cubicBezTo>
                  <a:pt x="150" y="103"/>
                  <a:pt x="165" y="101"/>
                  <a:pt x="179" y="104"/>
                </a:cubicBezTo>
                <a:cubicBezTo>
                  <a:pt x="185" y="105"/>
                  <a:pt x="169" y="110"/>
                  <a:pt x="163" y="112"/>
                </a:cubicBezTo>
                <a:cubicBezTo>
                  <a:pt x="138" y="119"/>
                  <a:pt x="165" y="113"/>
                  <a:pt x="131" y="120"/>
                </a:cubicBezTo>
                <a:cubicBezTo>
                  <a:pt x="118" y="126"/>
                  <a:pt x="105" y="132"/>
                  <a:pt x="91" y="134"/>
                </a:cubicBezTo>
                <a:cubicBezTo>
                  <a:pt x="88" y="135"/>
                  <a:pt x="86" y="137"/>
                  <a:pt x="83" y="138"/>
                </a:cubicBezTo>
                <a:cubicBezTo>
                  <a:pt x="80" y="139"/>
                  <a:pt x="76" y="139"/>
                  <a:pt x="73" y="140"/>
                </a:cubicBezTo>
                <a:cubicBezTo>
                  <a:pt x="52" y="145"/>
                  <a:pt x="116" y="141"/>
                  <a:pt x="137" y="140"/>
                </a:cubicBezTo>
                <a:cubicBezTo>
                  <a:pt x="155" y="137"/>
                  <a:pt x="147" y="139"/>
                  <a:pt x="163" y="134"/>
                </a:cubicBezTo>
                <a:cubicBezTo>
                  <a:pt x="166" y="133"/>
                  <a:pt x="158" y="137"/>
                  <a:pt x="155" y="138"/>
                </a:cubicBezTo>
                <a:cubicBezTo>
                  <a:pt x="152" y="140"/>
                  <a:pt x="149" y="143"/>
                  <a:pt x="145" y="144"/>
                </a:cubicBezTo>
                <a:cubicBezTo>
                  <a:pt x="137" y="147"/>
                  <a:pt x="111" y="157"/>
                  <a:pt x="101" y="158"/>
                </a:cubicBezTo>
                <a:cubicBezTo>
                  <a:pt x="87" y="160"/>
                  <a:pt x="73" y="159"/>
                  <a:pt x="59" y="160"/>
                </a:cubicBezTo>
                <a:cubicBezTo>
                  <a:pt x="11" y="167"/>
                  <a:pt x="53" y="160"/>
                  <a:pt x="143" y="164"/>
                </a:cubicBezTo>
                <a:cubicBezTo>
                  <a:pt x="146" y="164"/>
                  <a:pt x="138" y="165"/>
                  <a:pt x="135" y="166"/>
                </a:cubicBezTo>
                <a:cubicBezTo>
                  <a:pt x="131" y="167"/>
                  <a:pt x="127" y="167"/>
                  <a:pt x="123" y="168"/>
                </a:cubicBezTo>
                <a:cubicBezTo>
                  <a:pt x="114" y="169"/>
                  <a:pt x="104" y="171"/>
                  <a:pt x="95" y="172"/>
                </a:cubicBezTo>
                <a:cubicBezTo>
                  <a:pt x="75" y="175"/>
                  <a:pt x="58" y="177"/>
                  <a:pt x="37" y="178"/>
                </a:cubicBezTo>
                <a:cubicBezTo>
                  <a:pt x="25" y="184"/>
                  <a:pt x="21" y="195"/>
                  <a:pt x="39" y="196"/>
                </a:cubicBezTo>
                <a:cubicBezTo>
                  <a:pt x="79" y="197"/>
                  <a:pt x="119" y="197"/>
                  <a:pt x="159" y="198"/>
                </a:cubicBezTo>
                <a:cubicBezTo>
                  <a:pt x="144" y="203"/>
                  <a:pt x="151" y="203"/>
                  <a:pt x="137" y="200"/>
                </a:cubicBezTo>
                <a:cubicBezTo>
                  <a:pt x="40" y="203"/>
                  <a:pt x="78" y="206"/>
                  <a:pt x="117" y="210"/>
                </a:cubicBezTo>
                <a:cubicBezTo>
                  <a:pt x="155" y="208"/>
                  <a:pt x="140" y="208"/>
                  <a:pt x="163" y="208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67" name="Freeform 95"/>
          <p:cNvSpPr>
            <a:spLocks/>
          </p:cNvSpPr>
          <p:nvPr/>
        </p:nvSpPr>
        <p:spPr bwMode="auto">
          <a:xfrm>
            <a:off x="7353300" y="3376613"/>
            <a:ext cx="171450" cy="166687"/>
          </a:xfrm>
          <a:custGeom>
            <a:avLst/>
            <a:gdLst>
              <a:gd name="T0" fmla="*/ 2147483647 w 111"/>
              <a:gd name="T1" fmla="*/ 0 h 105"/>
              <a:gd name="T2" fmla="*/ 2147483647 w 111"/>
              <a:gd name="T3" fmla="*/ 2147483647 h 105"/>
              <a:gd name="T4" fmla="*/ 2147483647 w 111"/>
              <a:gd name="T5" fmla="*/ 2147483647 h 105"/>
              <a:gd name="T6" fmla="*/ 0 60000 65536"/>
              <a:gd name="T7" fmla="*/ 0 60000 65536"/>
              <a:gd name="T8" fmla="*/ 0 60000 65536"/>
              <a:gd name="T9" fmla="*/ 0 w 111"/>
              <a:gd name="T10" fmla="*/ 0 h 105"/>
              <a:gd name="T11" fmla="*/ 111 w 111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105">
                <a:moveTo>
                  <a:pt x="111" y="0"/>
                </a:moveTo>
                <a:cubicBezTo>
                  <a:pt x="95" y="7"/>
                  <a:pt x="34" y="27"/>
                  <a:pt x="17" y="44"/>
                </a:cubicBezTo>
                <a:cubicBezTo>
                  <a:pt x="0" y="61"/>
                  <a:pt x="8" y="92"/>
                  <a:pt x="6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68" name="Freeform 96"/>
          <p:cNvSpPr>
            <a:spLocks/>
          </p:cNvSpPr>
          <p:nvPr/>
        </p:nvSpPr>
        <p:spPr bwMode="auto">
          <a:xfrm>
            <a:off x="6562725" y="3852863"/>
            <a:ext cx="290513" cy="163512"/>
          </a:xfrm>
          <a:custGeom>
            <a:avLst/>
            <a:gdLst>
              <a:gd name="T0" fmla="*/ 0 w 183"/>
              <a:gd name="T1" fmla="*/ 0 h 103"/>
              <a:gd name="T2" fmla="*/ 2147483647 w 183"/>
              <a:gd name="T3" fmla="*/ 2147483647 h 103"/>
              <a:gd name="T4" fmla="*/ 2147483647 w 183"/>
              <a:gd name="T5" fmla="*/ 2147483647 h 103"/>
              <a:gd name="T6" fmla="*/ 2147483647 w 183"/>
              <a:gd name="T7" fmla="*/ 2147483647 h 103"/>
              <a:gd name="T8" fmla="*/ 2147483647 w 183"/>
              <a:gd name="T9" fmla="*/ 2147483647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103"/>
              <a:gd name="T17" fmla="*/ 183 w 183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103">
                <a:moveTo>
                  <a:pt x="0" y="0"/>
                </a:moveTo>
                <a:cubicBezTo>
                  <a:pt x="5" y="11"/>
                  <a:pt x="17" y="50"/>
                  <a:pt x="32" y="66"/>
                </a:cubicBezTo>
                <a:cubicBezTo>
                  <a:pt x="47" y="82"/>
                  <a:pt x="70" y="95"/>
                  <a:pt x="90" y="99"/>
                </a:cubicBezTo>
                <a:cubicBezTo>
                  <a:pt x="110" y="103"/>
                  <a:pt x="132" y="103"/>
                  <a:pt x="147" y="90"/>
                </a:cubicBezTo>
                <a:cubicBezTo>
                  <a:pt x="162" y="77"/>
                  <a:pt x="176" y="38"/>
                  <a:pt x="183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69" name="Freeform 97"/>
          <p:cNvSpPr>
            <a:spLocks/>
          </p:cNvSpPr>
          <p:nvPr/>
        </p:nvSpPr>
        <p:spPr bwMode="auto">
          <a:xfrm>
            <a:off x="6534150" y="3870325"/>
            <a:ext cx="339725" cy="127000"/>
          </a:xfrm>
          <a:custGeom>
            <a:avLst/>
            <a:gdLst>
              <a:gd name="T0" fmla="*/ 2147483647 w 214"/>
              <a:gd name="T1" fmla="*/ 0 h 80"/>
              <a:gd name="T2" fmla="*/ 2147483647 w 214"/>
              <a:gd name="T3" fmla="*/ 2147483647 h 80"/>
              <a:gd name="T4" fmla="*/ 2147483647 w 214"/>
              <a:gd name="T5" fmla="*/ 2147483647 h 80"/>
              <a:gd name="T6" fmla="*/ 2147483647 w 214"/>
              <a:gd name="T7" fmla="*/ 2147483647 h 80"/>
              <a:gd name="T8" fmla="*/ 2147483647 w 214"/>
              <a:gd name="T9" fmla="*/ 2147483647 h 80"/>
              <a:gd name="T10" fmla="*/ 2147483647 w 214"/>
              <a:gd name="T11" fmla="*/ 2147483647 h 80"/>
              <a:gd name="T12" fmla="*/ 2147483647 w 214"/>
              <a:gd name="T13" fmla="*/ 2147483647 h 80"/>
              <a:gd name="T14" fmla="*/ 2147483647 w 214"/>
              <a:gd name="T15" fmla="*/ 2147483647 h 80"/>
              <a:gd name="T16" fmla="*/ 2147483647 w 214"/>
              <a:gd name="T17" fmla="*/ 2147483647 h 80"/>
              <a:gd name="T18" fmla="*/ 2147483647 w 214"/>
              <a:gd name="T19" fmla="*/ 2147483647 h 80"/>
              <a:gd name="T20" fmla="*/ 2147483647 w 214"/>
              <a:gd name="T21" fmla="*/ 2147483647 h 80"/>
              <a:gd name="T22" fmla="*/ 2147483647 w 214"/>
              <a:gd name="T23" fmla="*/ 2147483647 h 80"/>
              <a:gd name="T24" fmla="*/ 2147483647 w 214"/>
              <a:gd name="T25" fmla="*/ 2147483647 h 80"/>
              <a:gd name="T26" fmla="*/ 2147483647 w 214"/>
              <a:gd name="T27" fmla="*/ 2147483647 h 80"/>
              <a:gd name="T28" fmla="*/ 2147483647 w 214"/>
              <a:gd name="T29" fmla="*/ 2147483647 h 80"/>
              <a:gd name="T30" fmla="*/ 2147483647 w 214"/>
              <a:gd name="T31" fmla="*/ 2147483647 h 80"/>
              <a:gd name="T32" fmla="*/ 2147483647 w 214"/>
              <a:gd name="T33" fmla="*/ 2147483647 h 80"/>
              <a:gd name="T34" fmla="*/ 2147483647 w 214"/>
              <a:gd name="T35" fmla="*/ 2147483647 h 80"/>
              <a:gd name="T36" fmla="*/ 2147483647 w 214"/>
              <a:gd name="T37" fmla="*/ 2147483647 h 80"/>
              <a:gd name="T38" fmla="*/ 2147483647 w 214"/>
              <a:gd name="T39" fmla="*/ 2147483647 h 80"/>
              <a:gd name="T40" fmla="*/ 2147483647 w 214"/>
              <a:gd name="T41" fmla="*/ 2147483647 h 80"/>
              <a:gd name="T42" fmla="*/ 2147483647 w 214"/>
              <a:gd name="T43" fmla="*/ 2147483647 h 80"/>
              <a:gd name="T44" fmla="*/ 2147483647 w 214"/>
              <a:gd name="T45" fmla="*/ 2147483647 h 80"/>
              <a:gd name="T46" fmla="*/ 2147483647 w 214"/>
              <a:gd name="T47" fmla="*/ 2147483647 h 80"/>
              <a:gd name="T48" fmla="*/ 2147483647 w 214"/>
              <a:gd name="T49" fmla="*/ 2147483647 h 80"/>
              <a:gd name="T50" fmla="*/ 2147483647 w 214"/>
              <a:gd name="T51" fmla="*/ 2147483647 h 80"/>
              <a:gd name="T52" fmla="*/ 2147483647 w 214"/>
              <a:gd name="T53" fmla="*/ 2147483647 h 80"/>
              <a:gd name="T54" fmla="*/ 2147483647 w 214"/>
              <a:gd name="T55" fmla="*/ 2147483647 h 80"/>
              <a:gd name="T56" fmla="*/ 2147483647 w 214"/>
              <a:gd name="T57" fmla="*/ 2147483647 h 80"/>
              <a:gd name="T58" fmla="*/ 2147483647 w 214"/>
              <a:gd name="T59" fmla="*/ 2147483647 h 80"/>
              <a:gd name="T60" fmla="*/ 2147483647 w 214"/>
              <a:gd name="T61" fmla="*/ 2147483647 h 80"/>
              <a:gd name="T62" fmla="*/ 2147483647 w 214"/>
              <a:gd name="T63" fmla="*/ 2147483647 h 80"/>
              <a:gd name="T64" fmla="*/ 2147483647 w 214"/>
              <a:gd name="T65" fmla="*/ 2147483647 h 80"/>
              <a:gd name="T66" fmla="*/ 2147483647 w 214"/>
              <a:gd name="T67" fmla="*/ 2147483647 h 80"/>
              <a:gd name="T68" fmla="*/ 2147483647 w 214"/>
              <a:gd name="T69" fmla="*/ 2147483647 h 80"/>
              <a:gd name="T70" fmla="*/ 2147483647 w 214"/>
              <a:gd name="T71" fmla="*/ 2147483647 h 80"/>
              <a:gd name="T72" fmla="*/ 2147483647 w 214"/>
              <a:gd name="T73" fmla="*/ 2147483647 h 80"/>
              <a:gd name="T74" fmla="*/ 2147483647 w 214"/>
              <a:gd name="T75" fmla="*/ 2147483647 h 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14"/>
              <a:gd name="T115" fmla="*/ 0 h 80"/>
              <a:gd name="T116" fmla="*/ 214 w 214"/>
              <a:gd name="T117" fmla="*/ 80 h 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14" h="80">
                <a:moveTo>
                  <a:pt x="26" y="0"/>
                </a:moveTo>
                <a:cubicBezTo>
                  <a:pt x="195" y="4"/>
                  <a:pt x="109" y="4"/>
                  <a:pt x="56" y="6"/>
                </a:cubicBezTo>
                <a:cubicBezTo>
                  <a:pt x="0" y="13"/>
                  <a:pt x="99" y="8"/>
                  <a:pt x="123" y="12"/>
                </a:cubicBezTo>
                <a:cubicBezTo>
                  <a:pt x="126" y="13"/>
                  <a:pt x="133" y="17"/>
                  <a:pt x="130" y="16"/>
                </a:cubicBezTo>
                <a:cubicBezTo>
                  <a:pt x="128" y="15"/>
                  <a:pt x="123" y="14"/>
                  <a:pt x="123" y="14"/>
                </a:cubicBezTo>
                <a:cubicBezTo>
                  <a:pt x="113" y="15"/>
                  <a:pt x="103" y="16"/>
                  <a:pt x="93" y="16"/>
                </a:cubicBezTo>
                <a:cubicBezTo>
                  <a:pt x="76" y="17"/>
                  <a:pt x="22" y="15"/>
                  <a:pt x="40" y="18"/>
                </a:cubicBezTo>
                <a:cubicBezTo>
                  <a:pt x="65" y="22"/>
                  <a:pt x="92" y="19"/>
                  <a:pt x="119" y="20"/>
                </a:cubicBezTo>
                <a:cubicBezTo>
                  <a:pt x="162" y="26"/>
                  <a:pt x="88" y="25"/>
                  <a:pt x="81" y="26"/>
                </a:cubicBezTo>
                <a:cubicBezTo>
                  <a:pt x="119" y="27"/>
                  <a:pt x="214" y="18"/>
                  <a:pt x="178" y="24"/>
                </a:cubicBezTo>
                <a:cubicBezTo>
                  <a:pt x="133" y="31"/>
                  <a:pt x="101" y="29"/>
                  <a:pt x="56" y="30"/>
                </a:cubicBezTo>
                <a:cubicBezTo>
                  <a:pt x="52" y="30"/>
                  <a:pt x="50" y="31"/>
                  <a:pt x="46" y="32"/>
                </a:cubicBezTo>
                <a:cubicBezTo>
                  <a:pt x="81" y="33"/>
                  <a:pt x="116" y="32"/>
                  <a:pt x="151" y="34"/>
                </a:cubicBezTo>
                <a:cubicBezTo>
                  <a:pt x="163" y="35"/>
                  <a:pt x="128" y="35"/>
                  <a:pt x="116" y="36"/>
                </a:cubicBezTo>
                <a:cubicBezTo>
                  <a:pt x="113" y="36"/>
                  <a:pt x="110" y="37"/>
                  <a:pt x="107" y="38"/>
                </a:cubicBezTo>
                <a:cubicBezTo>
                  <a:pt x="91" y="47"/>
                  <a:pt x="99" y="44"/>
                  <a:pt x="86" y="48"/>
                </a:cubicBezTo>
                <a:cubicBezTo>
                  <a:pt x="77" y="47"/>
                  <a:pt x="67" y="48"/>
                  <a:pt x="58" y="46"/>
                </a:cubicBezTo>
                <a:cubicBezTo>
                  <a:pt x="56" y="46"/>
                  <a:pt x="63" y="44"/>
                  <a:pt x="65" y="44"/>
                </a:cubicBezTo>
                <a:cubicBezTo>
                  <a:pt x="106" y="43"/>
                  <a:pt x="136" y="35"/>
                  <a:pt x="176" y="34"/>
                </a:cubicBezTo>
                <a:cubicBezTo>
                  <a:pt x="141" y="28"/>
                  <a:pt x="23" y="35"/>
                  <a:pt x="86" y="44"/>
                </a:cubicBezTo>
                <a:cubicBezTo>
                  <a:pt x="106" y="43"/>
                  <a:pt x="124" y="42"/>
                  <a:pt x="144" y="42"/>
                </a:cubicBezTo>
                <a:cubicBezTo>
                  <a:pt x="159" y="42"/>
                  <a:pt x="115" y="42"/>
                  <a:pt x="100" y="44"/>
                </a:cubicBezTo>
                <a:cubicBezTo>
                  <a:pt x="95" y="45"/>
                  <a:pt x="85" y="52"/>
                  <a:pt x="81" y="54"/>
                </a:cubicBezTo>
                <a:cubicBezTo>
                  <a:pt x="105" y="67"/>
                  <a:pt x="90" y="60"/>
                  <a:pt x="149" y="56"/>
                </a:cubicBezTo>
                <a:cubicBezTo>
                  <a:pt x="151" y="56"/>
                  <a:pt x="144" y="54"/>
                  <a:pt x="142" y="54"/>
                </a:cubicBezTo>
                <a:cubicBezTo>
                  <a:pt x="83" y="46"/>
                  <a:pt x="142" y="56"/>
                  <a:pt x="107" y="50"/>
                </a:cubicBezTo>
                <a:cubicBezTo>
                  <a:pt x="100" y="51"/>
                  <a:pt x="79" y="52"/>
                  <a:pt x="86" y="52"/>
                </a:cubicBezTo>
                <a:cubicBezTo>
                  <a:pt x="158" y="52"/>
                  <a:pt x="213" y="47"/>
                  <a:pt x="123" y="52"/>
                </a:cubicBezTo>
                <a:cubicBezTo>
                  <a:pt x="113" y="53"/>
                  <a:pt x="101" y="53"/>
                  <a:pt x="91" y="54"/>
                </a:cubicBezTo>
                <a:cubicBezTo>
                  <a:pt x="80" y="67"/>
                  <a:pt x="57" y="63"/>
                  <a:pt x="112" y="60"/>
                </a:cubicBezTo>
                <a:cubicBezTo>
                  <a:pt x="114" y="61"/>
                  <a:pt x="121" y="63"/>
                  <a:pt x="119" y="64"/>
                </a:cubicBezTo>
                <a:cubicBezTo>
                  <a:pt x="109" y="67"/>
                  <a:pt x="81" y="65"/>
                  <a:pt x="91" y="66"/>
                </a:cubicBezTo>
                <a:cubicBezTo>
                  <a:pt x="109" y="69"/>
                  <a:pt x="129" y="67"/>
                  <a:pt x="149" y="68"/>
                </a:cubicBezTo>
                <a:cubicBezTo>
                  <a:pt x="151" y="70"/>
                  <a:pt x="108" y="79"/>
                  <a:pt x="102" y="80"/>
                </a:cubicBezTo>
                <a:cubicBezTo>
                  <a:pt x="146" y="77"/>
                  <a:pt x="127" y="78"/>
                  <a:pt x="112" y="74"/>
                </a:cubicBezTo>
                <a:cubicBezTo>
                  <a:pt x="122" y="73"/>
                  <a:pt x="134" y="74"/>
                  <a:pt x="144" y="72"/>
                </a:cubicBezTo>
                <a:cubicBezTo>
                  <a:pt x="151" y="71"/>
                  <a:pt x="116" y="69"/>
                  <a:pt x="123" y="68"/>
                </a:cubicBezTo>
                <a:cubicBezTo>
                  <a:pt x="135" y="67"/>
                  <a:pt x="146" y="68"/>
                  <a:pt x="158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80" name="Freeform 108"/>
          <p:cNvSpPr>
            <a:spLocks/>
          </p:cNvSpPr>
          <p:nvPr/>
        </p:nvSpPr>
        <p:spPr bwMode="auto">
          <a:xfrm>
            <a:off x="6699250" y="3835400"/>
            <a:ext cx="390525" cy="79375"/>
          </a:xfrm>
          <a:custGeom>
            <a:avLst/>
            <a:gdLst>
              <a:gd name="T0" fmla="*/ 2147483647 w 246"/>
              <a:gd name="T1" fmla="*/ 2147483647 h 50"/>
              <a:gd name="T2" fmla="*/ 2147483647 w 246"/>
              <a:gd name="T3" fmla="*/ 2147483647 h 50"/>
              <a:gd name="T4" fmla="*/ 2147483647 w 246"/>
              <a:gd name="T5" fmla="*/ 2147483647 h 50"/>
              <a:gd name="T6" fmla="*/ 2147483647 w 246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50"/>
              <a:gd name="T14" fmla="*/ 246 w 246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50">
                <a:moveTo>
                  <a:pt x="6" y="36"/>
                </a:moveTo>
                <a:cubicBezTo>
                  <a:pt x="6" y="31"/>
                  <a:pt x="0" y="16"/>
                  <a:pt x="10" y="5"/>
                </a:cubicBezTo>
                <a:cubicBezTo>
                  <a:pt x="18" y="0"/>
                  <a:pt x="234" y="9"/>
                  <a:pt x="240" y="21"/>
                </a:cubicBezTo>
                <a:cubicBezTo>
                  <a:pt x="246" y="33"/>
                  <a:pt x="242" y="44"/>
                  <a:pt x="242" y="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189" name="Freeform 117"/>
          <p:cNvSpPr>
            <a:spLocks/>
          </p:cNvSpPr>
          <p:nvPr/>
        </p:nvSpPr>
        <p:spPr bwMode="auto">
          <a:xfrm rot="10800000">
            <a:off x="6699250" y="3889375"/>
            <a:ext cx="390525" cy="79375"/>
          </a:xfrm>
          <a:custGeom>
            <a:avLst/>
            <a:gdLst>
              <a:gd name="T0" fmla="*/ 2147483647 w 246"/>
              <a:gd name="T1" fmla="*/ 2147483647 h 50"/>
              <a:gd name="T2" fmla="*/ 2147483647 w 246"/>
              <a:gd name="T3" fmla="*/ 2147483647 h 50"/>
              <a:gd name="T4" fmla="*/ 2147483647 w 246"/>
              <a:gd name="T5" fmla="*/ 2147483647 h 50"/>
              <a:gd name="T6" fmla="*/ 2147483647 w 246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50"/>
              <a:gd name="T14" fmla="*/ 246 w 246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50">
                <a:moveTo>
                  <a:pt x="6" y="36"/>
                </a:moveTo>
                <a:cubicBezTo>
                  <a:pt x="6" y="31"/>
                  <a:pt x="0" y="16"/>
                  <a:pt x="10" y="5"/>
                </a:cubicBezTo>
                <a:cubicBezTo>
                  <a:pt x="18" y="0"/>
                  <a:pt x="234" y="9"/>
                  <a:pt x="240" y="21"/>
                </a:cubicBezTo>
                <a:cubicBezTo>
                  <a:pt x="246" y="33"/>
                  <a:pt x="242" y="44"/>
                  <a:pt x="242" y="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6715125" y="3833813"/>
            <a:ext cx="344488" cy="114300"/>
            <a:chOff x="4230" y="2415"/>
            <a:chExt cx="217" cy="72"/>
          </a:xfrm>
        </p:grpSpPr>
        <p:sp>
          <p:nvSpPr>
            <p:cNvPr id="3122" name="Freeform 119"/>
            <p:cNvSpPr>
              <a:spLocks/>
            </p:cNvSpPr>
            <p:nvPr/>
          </p:nvSpPr>
          <p:spPr bwMode="auto">
            <a:xfrm rot="5845286" flipV="1">
              <a:off x="4241" y="2418"/>
              <a:ext cx="66" cy="59"/>
            </a:xfrm>
            <a:custGeom>
              <a:avLst/>
              <a:gdLst>
                <a:gd name="T0" fmla="*/ 0 w 192"/>
                <a:gd name="T1" fmla="*/ 0 h 210"/>
                <a:gd name="T2" fmla="*/ 0 w 192"/>
                <a:gd name="T3" fmla="*/ 0 h 210"/>
                <a:gd name="T4" fmla="*/ 0 w 192"/>
                <a:gd name="T5" fmla="*/ 0 h 210"/>
                <a:gd name="T6" fmla="*/ 0 w 192"/>
                <a:gd name="T7" fmla="*/ 0 h 210"/>
                <a:gd name="T8" fmla="*/ 0 w 192"/>
                <a:gd name="T9" fmla="*/ 0 h 210"/>
                <a:gd name="T10" fmla="*/ 0 w 192"/>
                <a:gd name="T11" fmla="*/ 0 h 210"/>
                <a:gd name="T12" fmla="*/ 0 w 192"/>
                <a:gd name="T13" fmla="*/ 0 h 210"/>
                <a:gd name="T14" fmla="*/ 0 w 192"/>
                <a:gd name="T15" fmla="*/ 0 h 210"/>
                <a:gd name="T16" fmla="*/ 0 w 192"/>
                <a:gd name="T17" fmla="*/ 0 h 210"/>
                <a:gd name="T18" fmla="*/ 0 w 192"/>
                <a:gd name="T19" fmla="*/ 0 h 210"/>
                <a:gd name="T20" fmla="*/ 0 w 192"/>
                <a:gd name="T21" fmla="*/ 0 h 210"/>
                <a:gd name="T22" fmla="*/ 0 w 192"/>
                <a:gd name="T23" fmla="*/ 0 h 210"/>
                <a:gd name="T24" fmla="*/ 0 w 192"/>
                <a:gd name="T25" fmla="*/ 0 h 210"/>
                <a:gd name="T26" fmla="*/ 0 w 192"/>
                <a:gd name="T27" fmla="*/ 0 h 210"/>
                <a:gd name="T28" fmla="*/ 0 w 192"/>
                <a:gd name="T29" fmla="*/ 0 h 210"/>
                <a:gd name="T30" fmla="*/ 0 w 192"/>
                <a:gd name="T31" fmla="*/ 0 h 210"/>
                <a:gd name="T32" fmla="*/ 0 w 192"/>
                <a:gd name="T33" fmla="*/ 0 h 210"/>
                <a:gd name="T34" fmla="*/ 0 w 192"/>
                <a:gd name="T35" fmla="*/ 0 h 210"/>
                <a:gd name="T36" fmla="*/ 0 w 192"/>
                <a:gd name="T37" fmla="*/ 0 h 210"/>
                <a:gd name="T38" fmla="*/ 0 w 192"/>
                <a:gd name="T39" fmla="*/ 0 h 210"/>
                <a:gd name="T40" fmla="*/ 0 w 192"/>
                <a:gd name="T41" fmla="*/ 0 h 210"/>
                <a:gd name="T42" fmla="*/ 0 w 192"/>
                <a:gd name="T43" fmla="*/ 0 h 210"/>
                <a:gd name="T44" fmla="*/ 0 w 192"/>
                <a:gd name="T45" fmla="*/ 0 h 210"/>
                <a:gd name="T46" fmla="*/ 0 w 192"/>
                <a:gd name="T47" fmla="*/ 0 h 210"/>
                <a:gd name="T48" fmla="*/ 0 w 192"/>
                <a:gd name="T49" fmla="*/ 0 h 210"/>
                <a:gd name="T50" fmla="*/ 0 w 192"/>
                <a:gd name="T51" fmla="*/ 0 h 210"/>
                <a:gd name="T52" fmla="*/ 0 w 192"/>
                <a:gd name="T53" fmla="*/ 0 h 210"/>
                <a:gd name="T54" fmla="*/ 0 w 192"/>
                <a:gd name="T55" fmla="*/ 0 h 210"/>
                <a:gd name="T56" fmla="*/ 0 w 192"/>
                <a:gd name="T57" fmla="*/ 0 h 210"/>
                <a:gd name="T58" fmla="*/ 0 w 192"/>
                <a:gd name="T59" fmla="*/ 0 h 210"/>
                <a:gd name="T60" fmla="*/ 0 w 192"/>
                <a:gd name="T61" fmla="*/ 0 h 210"/>
                <a:gd name="T62" fmla="*/ 0 w 192"/>
                <a:gd name="T63" fmla="*/ 0 h 210"/>
                <a:gd name="T64" fmla="*/ 0 w 192"/>
                <a:gd name="T65" fmla="*/ 0 h 210"/>
                <a:gd name="T66" fmla="*/ 0 w 192"/>
                <a:gd name="T67" fmla="*/ 0 h 210"/>
                <a:gd name="T68" fmla="*/ 0 w 192"/>
                <a:gd name="T69" fmla="*/ 0 h 210"/>
                <a:gd name="T70" fmla="*/ 0 w 192"/>
                <a:gd name="T71" fmla="*/ 0 h 210"/>
                <a:gd name="T72" fmla="*/ 0 w 192"/>
                <a:gd name="T73" fmla="*/ 0 h 210"/>
                <a:gd name="T74" fmla="*/ 0 w 192"/>
                <a:gd name="T75" fmla="*/ 0 h 210"/>
                <a:gd name="T76" fmla="*/ 0 w 192"/>
                <a:gd name="T77" fmla="*/ 0 h 210"/>
                <a:gd name="T78" fmla="*/ 0 w 192"/>
                <a:gd name="T79" fmla="*/ 0 h 210"/>
                <a:gd name="T80" fmla="*/ 0 w 192"/>
                <a:gd name="T81" fmla="*/ 0 h 210"/>
                <a:gd name="T82" fmla="*/ 0 w 192"/>
                <a:gd name="T83" fmla="*/ 0 h 210"/>
                <a:gd name="T84" fmla="*/ 0 w 192"/>
                <a:gd name="T85" fmla="*/ 0 h 210"/>
                <a:gd name="T86" fmla="*/ 0 w 192"/>
                <a:gd name="T87" fmla="*/ 0 h 210"/>
                <a:gd name="T88" fmla="*/ 0 w 192"/>
                <a:gd name="T89" fmla="*/ 0 h 210"/>
                <a:gd name="T90" fmla="*/ 0 w 192"/>
                <a:gd name="T91" fmla="*/ 0 h 210"/>
                <a:gd name="T92" fmla="*/ 0 w 192"/>
                <a:gd name="T93" fmla="*/ 0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23" name="Freeform 120"/>
            <p:cNvSpPr>
              <a:spLocks/>
            </p:cNvSpPr>
            <p:nvPr/>
          </p:nvSpPr>
          <p:spPr bwMode="auto">
            <a:xfrm rot="5959835" flipV="1">
              <a:off x="4273" y="2432"/>
              <a:ext cx="68" cy="41"/>
            </a:xfrm>
            <a:custGeom>
              <a:avLst/>
              <a:gdLst>
                <a:gd name="T0" fmla="*/ 0 w 192"/>
                <a:gd name="T1" fmla="*/ 0 h 210"/>
                <a:gd name="T2" fmla="*/ 0 w 192"/>
                <a:gd name="T3" fmla="*/ 0 h 210"/>
                <a:gd name="T4" fmla="*/ 0 w 192"/>
                <a:gd name="T5" fmla="*/ 0 h 210"/>
                <a:gd name="T6" fmla="*/ 0 w 192"/>
                <a:gd name="T7" fmla="*/ 0 h 210"/>
                <a:gd name="T8" fmla="*/ 0 w 192"/>
                <a:gd name="T9" fmla="*/ 0 h 210"/>
                <a:gd name="T10" fmla="*/ 0 w 192"/>
                <a:gd name="T11" fmla="*/ 0 h 210"/>
                <a:gd name="T12" fmla="*/ 0 w 192"/>
                <a:gd name="T13" fmla="*/ 0 h 210"/>
                <a:gd name="T14" fmla="*/ 0 w 192"/>
                <a:gd name="T15" fmla="*/ 0 h 210"/>
                <a:gd name="T16" fmla="*/ 0 w 192"/>
                <a:gd name="T17" fmla="*/ 0 h 210"/>
                <a:gd name="T18" fmla="*/ 0 w 192"/>
                <a:gd name="T19" fmla="*/ 0 h 210"/>
                <a:gd name="T20" fmla="*/ 0 w 192"/>
                <a:gd name="T21" fmla="*/ 0 h 210"/>
                <a:gd name="T22" fmla="*/ 0 w 192"/>
                <a:gd name="T23" fmla="*/ 0 h 210"/>
                <a:gd name="T24" fmla="*/ 0 w 192"/>
                <a:gd name="T25" fmla="*/ 0 h 210"/>
                <a:gd name="T26" fmla="*/ 0 w 192"/>
                <a:gd name="T27" fmla="*/ 0 h 210"/>
                <a:gd name="T28" fmla="*/ 0 w 192"/>
                <a:gd name="T29" fmla="*/ 0 h 210"/>
                <a:gd name="T30" fmla="*/ 0 w 192"/>
                <a:gd name="T31" fmla="*/ 0 h 210"/>
                <a:gd name="T32" fmla="*/ 0 w 192"/>
                <a:gd name="T33" fmla="*/ 0 h 210"/>
                <a:gd name="T34" fmla="*/ 0 w 192"/>
                <a:gd name="T35" fmla="*/ 0 h 210"/>
                <a:gd name="T36" fmla="*/ 0 w 192"/>
                <a:gd name="T37" fmla="*/ 0 h 210"/>
                <a:gd name="T38" fmla="*/ 0 w 192"/>
                <a:gd name="T39" fmla="*/ 0 h 210"/>
                <a:gd name="T40" fmla="*/ 0 w 192"/>
                <a:gd name="T41" fmla="*/ 0 h 210"/>
                <a:gd name="T42" fmla="*/ 0 w 192"/>
                <a:gd name="T43" fmla="*/ 0 h 210"/>
                <a:gd name="T44" fmla="*/ 0 w 192"/>
                <a:gd name="T45" fmla="*/ 0 h 210"/>
                <a:gd name="T46" fmla="*/ 0 w 192"/>
                <a:gd name="T47" fmla="*/ 0 h 210"/>
                <a:gd name="T48" fmla="*/ 0 w 192"/>
                <a:gd name="T49" fmla="*/ 0 h 210"/>
                <a:gd name="T50" fmla="*/ 0 w 192"/>
                <a:gd name="T51" fmla="*/ 0 h 210"/>
                <a:gd name="T52" fmla="*/ 0 w 192"/>
                <a:gd name="T53" fmla="*/ 0 h 210"/>
                <a:gd name="T54" fmla="*/ 0 w 192"/>
                <a:gd name="T55" fmla="*/ 0 h 210"/>
                <a:gd name="T56" fmla="*/ 0 w 192"/>
                <a:gd name="T57" fmla="*/ 0 h 210"/>
                <a:gd name="T58" fmla="*/ 0 w 192"/>
                <a:gd name="T59" fmla="*/ 0 h 210"/>
                <a:gd name="T60" fmla="*/ 0 w 192"/>
                <a:gd name="T61" fmla="*/ 0 h 210"/>
                <a:gd name="T62" fmla="*/ 0 w 192"/>
                <a:gd name="T63" fmla="*/ 0 h 210"/>
                <a:gd name="T64" fmla="*/ 0 w 192"/>
                <a:gd name="T65" fmla="*/ 0 h 210"/>
                <a:gd name="T66" fmla="*/ 0 w 192"/>
                <a:gd name="T67" fmla="*/ 0 h 210"/>
                <a:gd name="T68" fmla="*/ 0 w 192"/>
                <a:gd name="T69" fmla="*/ 0 h 210"/>
                <a:gd name="T70" fmla="*/ 0 w 192"/>
                <a:gd name="T71" fmla="*/ 0 h 210"/>
                <a:gd name="T72" fmla="*/ 0 w 192"/>
                <a:gd name="T73" fmla="*/ 0 h 210"/>
                <a:gd name="T74" fmla="*/ 0 w 192"/>
                <a:gd name="T75" fmla="*/ 0 h 210"/>
                <a:gd name="T76" fmla="*/ 0 w 192"/>
                <a:gd name="T77" fmla="*/ 0 h 210"/>
                <a:gd name="T78" fmla="*/ 0 w 192"/>
                <a:gd name="T79" fmla="*/ 0 h 210"/>
                <a:gd name="T80" fmla="*/ 0 w 192"/>
                <a:gd name="T81" fmla="*/ 0 h 210"/>
                <a:gd name="T82" fmla="*/ 0 w 192"/>
                <a:gd name="T83" fmla="*/ 0 h 210"/>
                <a:gd name="T84" fmla="*/ 0 w 192"/>
                <a:gd name="T85" fmla="*/ 0 h 210"/>
                <a:gd name="T86" fmla="*/ 0 w 192"/>
                <a:gd name="T87" fmla="*/ 0 h 210"/>
                <a:gd name="T88" fmla="*/ 0 w 192"/>
                <a:gd name="T89" fmla="*/ 0 h 210"/>
                <a:gd name="T90" fmla="*/ 0 w 192"/>
                <a:gd name="T91" fmla="*/ 0 h 210"/>
                <a:gd name="T92" fmla="*/ 0 w 192"/>
                <a:gd name="T93" fmla="*/ 0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24" name="Freeform 122"/>
            <p:cNvSpPr>
              <a:spLocks/>
            </p:cNvSpPr>
            <p:nvPr/>
          </p:nvSpPr>
          <p:spPr bwMode="auto">
            <a:xfrm rot="5959835" flipV="1">
              <a:off x="4321" y="2428"/>
              <a:ext cx="56" cy="41"/>
            </a:xfrm>
            <a:custGeom>
              <a:avLst/>
              <a:gdLst>
                <a:gd name="T0" fmla="*/ 0 w 192"/>
                <a:gd name="T1" fmla="*/ 0 h 210"/>
                <a:gd name="T2" fmla="*/ 0 w 192"/>
                <a:gd name="T3" fmla="*/ 0 h 210"/>
                <a:gd name="T4" fmla="*/ 0 w 192"/>
                <a:gd name="T5" fmla="*/ 0 h 210"/>
                <a:gd name="T6" fmla="*/ 0 w 192"/>
                <a:gd name="T7" fmla="*/ 0 h 210"/>
                <a:gd name="T8" fmla="*/ 0 w 192"/>
                <a:gd name="T9" fmla="*/ 0 h 210"/>
                <a:gd name="T10" fmla="*/ 0 w 192"/>
                <a:gd name="T11" fmla="*/ 0 h 210"/>
                <a:gd name="T12" fmla="*/ 0 w 192"/>
                <a:gd name="T13" fmla="*/ 0 h 210"/>
                <a:gd name="T14" fmla="*/ 0 w 192"/>
                <a:gd name="T15" fmla="*/ 0 h 210"/>
                <a:gd name="T16" fmla="*/ 0 w 192"/>
                <a:gd name="T17" fmla="*/ 0 h 210"/>
                <a:gd name="T18" fmla="*/ 0 w 192"/>
                <a:gd name="T19" fmla="*/ 0 h 210"/>
                <a:gd name="T20" fmla="*/ 0 w 192"/>
                <a:gd name="T21" fmla="*/ 0 h 210"/>
                <a:gd name="T22" fmla="*/ 0 w 192"/>
                <a:gd name="T23" fmla="*/ 0 h 210"/>
                <a:gd name="T24" fmla="*/ 0 w 192"/>
                <a:gd name="T25" fmla="*/ 0 h 210"/>
                <a:gd name="T26" fmla="*/ 0 w 192"/>
                <a:gd name="T27" fmla="*/ 0 h 210"/>
                <a:gd name="T28" fmla="*/ 0 w 192"/>
                <a:gd name="T29" fmla="*/ 0 h 210"/>
                <a:gd name="T30" fmla="*/ 0 w 192"/>
                <a:gd name="T31" fmla="*/ 0 h 210"/>
                <a:gd name="T32" fmla="*/ 0 w 192"/>
                <a:gd name="T33" fmla="*/ 0 h 210"/>
                <a:gd name="T34" fmla="*/ 0 w 192"/>
                <a:gd name="T35" fmla="*/ 0 h 210"/>
                <a:gd name="T36" fmla="*/ 0 w 192"/>
                <a:gd name="T37" fmla="*/ 0 h 210"/>
                <a:gd name="T38" fmla="*/ 0 w 192"/>
                <a:gd name="T39" fmla="*/ 0 h 210"/>
                <a:gd name="T40" fmla="*/ 0 w 192"/>
                <a:gd name="T41" fmla="*/ 0 h 210"/>
                <a:gd name="T42" fmla="*/ 0 w 192"/>
                <a:gd name="T43" fmla="*/ 0 h 210"/>
                <a:gd name="T44" fmla="*/ 0 w 192"/>
                <a:gd name="T45" fmla="*/ 0 h 210"/>
                <a:gd name="T46" fmla="*/ 0 w 192"/>
                <a:gd name="T47" fmla="*/ 0 h 210"/>
                <a:gd name="T48" fmla="*/ 0 w 192"/>
                <a:gd name="T49" fmla="*/ 0 h 210"/>
                <a:gd name="T50" fmla="*/ 0 w 192"/>
                <a:gd name="T51" fmla="*/ 0 h 210"/>
                <a:gd name="T52" fmla="*/ 0 w 192"/>
                <a:gd name="T53" fmla="*/ 0 h 210"/>
                <a:gd name="T54" fmla="*/ 0 w 192"/>
                <a:gd name="T55" fmla="*/ 0 h 210"/>
                <a:gd name="T56" fmla="*/ 0 w 192"/>
                <a:gd name="T57" fmla="*/ 0 h 210"/>
                <a:gd name="T58" fmla="*/ 0 w 192"/>
                <a:gd name="T59" fmla="*/ 0 h 210"/>
                <a:gd name="T60" fmla="*/ 0 w 192"/>
                <a:gd name="T61" fmla="*/ 0 h 210"/>
                <a:gd name="T62" fmla="*/ 0 w 192"/>
                <a:gd name="T63" fmla="*/ 0 h 210"/>
                <a:gd name="T64" fmla="*/ 0 w 192"/>
                <a:gd name="T65" fmla="*/ 0 h 210"/>
                <a:gd name="T66" fmla="*/ 0 w 192"/>
                <a:gd name="T67" fmla="*/ 0 h 210"/>
                <a:gd name="T68" fmla="*/ 0 w 192"/>
                <a:gd name="T69" fmla="*/ 0 h 210"/>
                <a:gd name="T70" fmla="*/ 0 w 192"/>
                <a:gd name="T71" fmla="*/ 0 h 210"/>
                <a:gd name="T72" fmla="*/ 0 w 192"/>
                <a:gd name="T73" fmla="*/ 0 h 210"/>
                <a:gd name="T74" fmla="*/ 0 w 192"/>
                <a:gd name="T75" fmla="*/ 0 h 210"/>
                <a:gd name="T76" fmla="*/ 0 w 192"/>
                <a:gd name="T77" fmla="*/ 0 h 210"/>
                <a:gd name="T78" fmla="*/ 0 w 192"/>
                <a:gd name="T79" fmla="*/ 0 h 210"/>
                <a:gd name="T80" fmla="*/ 0 w 192"/>
                <a:gd name="T81" fmla="*/ 0 h 210"/>
                <a:gd name="T82" fmla="*/ 0 w 192"/>
                <a:gd name="T83" fmla="*/ 0 h 210"/>
                <a:gd name="T84" fmla="*/ 0 w 192"/>
                <a:gd name="T85" fmla="*/ 0 h 210"/>
                <a:gd name="T86" fmla="*/ 0 w 192"/>
                <a:gd name="T87" fmla="*/ 0 h 210"/>
                <a:gd name="T88" fmla="*/ 0 w 192"/>
                <a:gd name="T89" fmla="*/ 0 h 210"/>
                <a:gd name="T90" fmla="*/ 0 w 192"/>
                <a:gd name="T91" fmla="*/ 0 h 210"/>
                <a:gd name="T92" fmla="*/ 0 w 192"/>
                <a:gd name="T93" fmla="*/ 0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25" name="Freeform 123"/>
            <p:cNvSpPr>
              <a:spLocks/>
            </p:cNvSpPr>
            <p:nvPr/>
          </p:nvSpPr>
          <p:spPr bwMode="auto">
            <a:xfrm rot="5959835" flipV="1">
              <a:off x="4362" y="2434"/>
              <a:ext cx="56" cy="41"/>
            </a:xfrm>
            <a:custGeom>
              <a:avLst/>
              <a:gdLst>
                <a:gd name="T0" fmla="*/ 0 w 192"/>
                <a:gd name="T1" fmla="*/ 0 h 210"/>
                <a:gd name="T2" fmla="*/ 0 w 192"/>
                <a:gd name="T3" fmla="*/ 0 h 210"/>
                <a:gd name="T4" fmla="*/ 0 w 192"/>
                <a:gd name="T5" fmla="*/ 0 h 210"/>
                <a:gd name="T6" fmla="*/ 0 w 192"/>
                <a:gd name="T7" fmla="*/ 0 h 210"/>
                <a:gd name="T8" fmla="*/ 0 w 192"/>
                <a:gd name="T9" fmla="*/ 0 h 210"/>
                <a:gd name="T10" fmla="*/ 0 w 192"/>
                <a:gd name="T11" fmla="*/ 0 h 210"/>
                <a:gd name="T12" fmla="*/ 0 w 192"/>
                <a:gd name="T13" fmla="*/ 0 h 210"/>
                <a:gd name="T14" fmla="*/ 0 w 192"/>
                <a:gd name="T15" fmla="*/ 0 h 210"/>
                <a:gd name="T16" fmla="*/ 0 w 192"/>
                <a:gd name="T17" fmla="*/ 0 h 210"/>
                <a:gd name="T18" fmla="*/ 0 w 192"/>
                <a:gd name="T19" fmla="*/ 0 h 210"/>
                <a:gd name="T20" fmla="*/ 0 w 192"/>
                <a:gd name="T21" fmla="*/ 0 h 210"/>
                <a:gd name="T22" fmla="*/ 0 w 192"/>
                <a:gd name="T23" fmla="*/ 0 h 210"/>
                <a:gd name="T24" fmla="*/ 0 w 192"/>
                <a:gd name="T25" fmla="*/ 0 h 210"/>
                <a:gd name="T26" fmla="*/ 0 w 192"/>
                <a:gd name="T27" fmla="*/ 0 h 210"/>
                <a:gd name="T28" fmla="*/ 0 w 192"/>
                <a:gd name="T29" fmla="*/ 0 h 210"/>
                <a:gd name="T30" fmla="*/ 0 w 192"/>
                <a:gd name="T31" fmla="*/ 0 h 210"/>
                <a:gd name="T32" fmla="*/ 0 w 192"/>
                <a:gd name="T33" fmla="*/ 0 h 210"/>
                <a:gd name="T34" fmla="*/ 0 w 192"/>
                <a:gd name="T35" fmla="*/ 0 h 210"/>
                <a:gd name="T36" fmla="*/ 0 w 192"/>
                <a:gd name="T37" fmla="*/ 0 h 210"/>
                <a:gd name="T38" fmla="*/ 0 w 192"/>
                <a:gd name="T39" fmla="*/ 0 h 210"/>
                <a:gd name="T40" fmla="*/ 0 w 192"/>
                <a:gd name="T41" fmla="*/ 0 h 210"/>
                <a:gd name="T42" fmla="*/ 0 w 192"/>
                <a:gd name="T43" fmla="*/ 0 h 210"/>
                <a:gd name="T44" fmla="*/ 0 w 192"/>
                <a:gd name="T45" fmla="*/ 0 h 210"/>
                <a:gd name="T46" fmla="*/ 0 w 192"/>
                <a:gd name="T47" fmla="*/ 0 h 210"/>
                <a:gd name="T48" fmla="*/ 0 w 192"/>
                <a:gd name="T49" fmla="*/ 0 h 210"/>
                <a:gd name="T50" fmla="*/ 0 w 192"/>
                <a:gd name="T51" fmla="*/ 0 h 210"/>
                <a:gd name="T52" fmla="*/ 0 w 192"/>
                <a:gd name="T53" fmla="*/ 0 h 210"/>
                <a:gd name="T54" fmla="*/ 0 w 192"/>
                <a:gd name="T55" fmla="*/ 0 h 210"/>
                <a:gd name="T56" fmla="*/ 0 w 192"/>
                <a:gd name="T57" fmla="*/ 0 h 210"/>
                <a:gd name="T58" fmla="*/ 0 w 192"/>
                <a:gd name="T59" fmla="*/ 0 h 210"/>
                <a:gd name="T60" fmla="*/ 0 w 192"/>
                <a:gd name="T61" fmla="*/ 0 h 210"/>
                <a:gd name="T62" fmla="*/ 0 w 192"/>
                <a:gd name="T63" fmla="*/ 0 h 210"/>
                <a:gd name="T64" fmla="*/ 0 w 192"/>
                <a:gd name="T65" fmla="*/ 0 h 210"/>
                <a:gd name="T66" fmla="*/ 0 w 192"/>
                <a:gd name="T67" fmla="*/ 0 h 210"/>
                <a:gd name="T68" fmla="*/ 0 w 192"/>
                <a:gd name="T69" fmla="*/ 0 h 210"/>
                <a:gd name="T70" fmla="*/ 0 w 192"/>
                <a:gd name="T71" fmla="*/ 0 h 210"/>
                <a:gd name="T72" fmla="*/ 0 w 192"/>
                <a:gd name="T73" fmla="*/ 0 h 210"/>
                <a:gd name="T74" fmla="*/ 0 w 192"/>
                <a:gd name="T75" fmla="*/ 0 h 210"/>
                <a:gd name="T76" fmla="*/ 0 w 192"/>
                <a:gd name="T77" fmla="*/ 0 h 210"/>
                <a:gd name="T78" fmla="*/ 0 w 192"/>
                <a:gd name="T79" fmla="*/ 0 h 210"/>
                <a:gd name="T80" fmla="*/ 0 w 192"/>
                <a:gd name="T81" fmla="*/ 0 h 210"/>
                <a:gd name="T82" fmla="*/ 0 w 192"/>
                <a:gd name="T83" fmla="*/ 0 h 210"/>
                <a:gd name="T84" fmla="*/ 0 w 192"/>
                <a:gd name="T85" fmla="*/ 0 h 210"/>
                <a:gd name="T86" fmla="*/ 0 w 192"/>
                <a:gd name="T87" fmla="*/ 0 h 210"/>
                <a:gd name="T88" fmla="*/ 0 w 192"/>
                <a:gd name="T89" fmla="*/ 0 h 210"/>
                <a:gd name="T90" fmla="*/ 0 w 192"/>
                <a:gd name="T91" fmla="*/ 0 h 210"/>
                <a:gd name="T92" fmla="*/ 0 w 192"/>
                <a:gd name="T93" fmla="*/ 0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26" name="Freeform 124"/>
            <p:cNvSpPr>
              <a:spLocks/>
            </p:cNvSpPr>
            <p:nvPr/>
          </p:nvSpPr>
          <p:spPr bwMode="auto">
            <a:xfrm rot="5959835" flipV="1">
              <a:off x="4399" y="2437"/>
              <a:ext cx="56" cy="41"/>
            </a:xfrm>
            <a:custGeom>
              <a:avLst/>
              <a:gdLst>
                <a:gd name="T0" fmla="*/ 0 w 192"/>
                <a:gd name="T1" fmla="*/ 0 h 210"/>
                <a:gd name="T2" fmla="*/ 0 w 192"/>
                <a:gd name="T3" fmla="*/ 0 h 210"/>
                <a:gd name="T4" fmla="*/ 0 w 192"/>
                <a:gd name="T5" fmla="*/ 0 h 210"/>
                <a:gd name="T6" fmla="*/ 0 w 192"/>
                <a:gd name="T7" fmla="*/ 0 h 210"/>
                <a:gd name="T8" fmla="*/ 0 w 192"/>
                <a:gd name="T9" fmla="*/ 0 h 210"/>
                <a:gd name="T10" fmla="*/ 0 w 192"/>
                <a:gd name="T11" fmla="*/ 0 h 210"/>
                <a:gd name="T12" fmla="*/ 0 w 192"/>
                <a:gd name="T13" fmla="*/ 0 h 210"/>
                <a:gd name="T14" fmla="*/ 0 w 192"/>
                <a:gd name="T15" fmla="*/ 0 h 210"/>
                <a:gd name="T16" fmla="*/ 0 w 192"/>
                <a:gd name="T17" fmla="*/ 0 h 210"/>
                <a:gd name="T18" fmla="*/ 0 w 192"/>
                <a:gd name="T19" fmla="*/ 0 h 210"/>
                <a:gd name="T20" fmla="*/ 0 w 192"/>
                <a:gd name="T21" fmla="*/ 0 h 210"/>
                <a:gd name="T22" fmla="*/ 0 w 192"/>
                <a:gd name="T23" fmla="*/ 0 h 210"/>
                <a:gd name="T24" fmla="*/ 0 w 192"/>
                <a:gd name="T25" fmla="*/ 0 h 210"/>
                <a:gd name="T26" fmla="*/ 0 w 192"/>
                <a:gd name="T27" fmla="*/ 0 h 210"/>
                <a:gd name="T28" fmla="*/ 0 w 192"/>
                <a:gd name="T29" fmla="*/ 0 h 210"/>
                <a:gd name="T30" fmla="*/ 0 w 192"/>
                <a:gd name="T31" fmla="*/ 0 h 210"/>
                <a:gd name="T32" fmla="*/ 0 w 192"/>
                <a:gd name="T33" fmla="*/ 0 h 210"/>
                <a:gd name="T34" fmla="*/ 0 w 192"/>
                <a:gd name="T35" fmla="*/ 0 h 210"/>
                <a:gd name="T36" fmla="*/ 0 w 192"/>
                <a:gd name="T37" fmla="*/ 0 h 210"/>
                <a:gd name="T38" fmla="*/ 0 w 192"/>
                <a:gd name="T39" fmla="*/ 0 h 210"/>
                <a:gd name="T40" fmla="*/ 0 w 192"/>
                <a:gd name="T41" fmla="*/ 0 h 210"/>
                <a:gd name="T42" fmla="*/ 0 w 192"/>
                <a:gd name="T43" fmla="*/ 0 h 210"/>
                <a:gd name="T44" fmla="*/ 0 w 192"/>
                <a:gd name="T45" fmla="*/ 0 h 210"/>
                <a:gd name="T46" fmla="*/ 0 w 192"/>
                <a:gd name="T47" fmla="*/ 0 h 210"/>
                <a:gd name="T48" fmla="*/ 0 w 192"/>
                <a:gd name="T49" fmla="*/ 0 h 210"/>
                <a:gd name="T50" fmla="*/ 0 w 192"/>
                <a:gd name="T51" fmla="*/ 0 h 210"/>
                <a:gd name="T52" fmla="*/ 0 w 192"/>
                <a:gd name="T53" fmla="*/ 0 h 210"/>
                <a:gd name="T54" fmla="*/ 0 w 192"/>
                <a:gd name="T55" fmla="*/ 0 h 210"/>
                <a:gd name="T56" fmla="*/ 0 w 192"/>
                <a:gd name="T57" fmla="*/ 0 h 210"/>
                <a:gd name="T58" fmla="*/ 0 w 192"/>
                <a:gd name="T59" fmla="*/ 0 h 210"/>
                <a:gd name="T60" fmla="*/ 0 w 192"/>
                <a:gd name="T61" fmla="*/ 0 h 210"/>
                <a:gd name="T62" fmla="*/ 0 w 192"/>
                <a:gd name="T63" fmla="*/ 0 h 210"/>
                <a:gd name="T64" fmla="*/ 0 w 192"/>
                <a:gd name="T65" fmla="*/ 0 h 210"/>
                <a:gd name="T66" fmla="*/ 0 w 192"/>
                <a:gd name="T67" fmla="*/ 0 h 210"/>
                <a:gd name="T68" fmla="*/ 0 w 192"/>
                <a:gd name="T69" fmla="*/ 0 h 210"/>
                <a:gd name="T70" fmla="*/ 0 w 192"/>
                <a:gd name="T71" fmla="*/ 0 h 210"/>
                <a:gd name="T72" fmla="*/ 0 w 192"/>
                <a:gd name="T73" fmla="*/ 0 h 210"/>
                <a:gd name="T74" fmla="*/ 0 w 192"/>
                <a:gd name="T75" fmla="*/ 0 h 210"/>
                <a:gd name="T76" fmla="*/ 0 w 192"/>
                <a:gd name="T77" fmla="*/ 0 h 210"/>
                <a:gd name="T78" fmla="*/ 0 w 192"/>
                <a:gd name="T79" fmla="*/ 0 h 210"/>
                <a:gd name="T80" fmla="*/ 0 w 192"/>
                <a:gd name="T81" fmla="*/ 0 h 210"/>
                <a:gd name="T82" fmla="*/ 0 w 192"/>
                <a:gd name="T83" fmla="*/ 0 h 210"/>
                <a:gd name="T84" fmla="*/ 0 w 192"/>
                <a:gd name="T85" fmla="*/ 0 h 210"/>
                <a:gd name="T86" fmla="*/ 0 w 192"/>
                <a:gd name="T87" fmla="*/ 0 h 210"/>
                <a:gd name="T88" fmla="*/ 0 w 192"/>
                <a:gd name="T89" fmla="*/ 0 h 210"/>
                <a:gd name="T90" fmla="*/ 0 w 192"/>
                <a:gd name="T91" fmla="*/ 0 h 210"/>
                <a:gd name="T92" fmla="*/ 0 w 192"/>
                <a:gd name="T93" fmla="*/ 0 h 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210"/>
                <a:gd name="T143" fmla="*/ 192 w 192"/>
                <a:gd name="T144" fmla="*/ 210 h 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210">
                  <a:moveTo>
                    <a:pt x="39" y="0"/>
                  </a:moveTo>
                  <a:cubicBezTo>
                    <a:pt x="82" y="1"/>
                    <a:pt x="126" y="1"/>
                    <a:pt x="169" y="6"/>
                  </a:cubicBezTo>
                  <a:cubicBezTo>
                    <a:pt x="156" y="15"/>
                    <a:pt x="136" y="13"/>
                    <a:pt x="121" y="14"/>
                  </a:cubicBezTo>
                  <a:cubicBezTo>
                    <a:pt x="97" y="19"/>
                    <a:pt x="71" y="20"/>
                    <a:pt x="47" y="26"/>
                  </a:cubicBezTo>
                  <a:cubicBezTo>
                    <a:pt x="84" y="2"/>
                    <a:pt x="58" y="17"/>
                    <a:pt x="165" y="24"/>
                  </a:cubicBezTo>
                  <a:cubicBezTo>
                    <a:pt x="172" y="24"/>
                    <a:pt x="152" y="27"/>
                    <a:pt x="145" y="28"/>
                  </a:cubicBezTo>
                  <a:cubicBezTo>
                    <a:pt x="139" y="29"/>
                    <a:pt x="133" y="31"/>
                    <a:pt x="127" y="32"/>
                  </a:cubicBezTo>
                  <a:cubicBezTo>
                    <a:pt x="108" y="35"/>
                    <a:pt x="88" y="37"/>
                    <a:pt x="69" y="40"/>
                  </a:cubicBezTo>
                  <a:cubicBezTo>
                    <a:pt x="27" y="56"/>
                    <a:pt x="0" y="56"/>
                    <a:pt x="105" y="50"/>
                  </a:cubicBezTo>
                  <a:cubicBezTo>
                    <a:pt x="116" y="48"/>
                    <a:pt x="128" y="47"/>
                    <a:pt x="139" y="44"/>
                  </a:cubicBezTo>
                  <a:cubicBezTo>
                    <a:pt x="143" y="43"/>
                    <a:pt x="151" y="40"/>
                    <a:pt x="151" y="40"/>
                  </a:cubicBezTo>
                  <a:cubicBezTo>
                    <a:pt x="163" y="41"/>
                    <a:pt x="175" y="40"/>
                    <a:pt x="187" y="42"/>
                  </a:cubicBezTo>
                  <a:cubicBezTo>
                    <a:pt x="192" y="43"/>
                    <a:pt x="176" y="43"/>
                    <a:pt x="171" y="44"/>
                  </a:cubicBezTo>
                  <a:cubicBezTo>
                    <a:pt x="159" y="47"/>
                    <a:pt x="155" y="51"/>
                    <a:pt x="139" y="54"/>
                  </a:cubicBezTo>
                  <a:cubicBezTo>
                    <a:pt x="105" y="60"/>
                    <a:pt x="68" y="63"/>
                    <a:pt x="35" y="74"/>
                  </a:cubicBezTo>
                  <a:cubicBezTo>
                    <a:pt x="60" y="82"/>
                    <a:pt x="94" y="73"/>
                    <a:pt x="121" y="70"/>
                  </a:cubicBezTo>
                  <a:cubicBezTo>
                    <a:pt x="134" y="66"/>
                    <a:pt x="148" y="64"/>
                    <a:pt x="161" y="60"/>
                  </a:cubicBezTo>
                  <a:cubicBezTo>
                    <a:pt x="184" y="65"/>
                    <a:pt x="166" y="60"/>
                    <a:pt x="141" y="64"/>
                  </a:cubicBezTo>
                  <a:cubicBezTo>
                    <a:pt x="122" y="67"/>
                    <a:pt x="125" y="70"/>
                    <a:pt x="97" y="72"/>
                  </a:cubicBezTo>
                  <a:cubicBezTo>
                    <a:pt x="82" y="75"/>
                    <a:pt x="70" y="82"/>
                    <a:pt x="55" y="86"/>
                  </a:cubicBezTo>
                  <a:cubicBezTo>
                    <a:pt x="63" y="98"/>
                    <a:pt x="77" y="95"/>
                    <a:pt x="91" y="96"/>
                  </a:cubicBezTo>
                  <a:cubicBezTo>
                    <a:pt x="123" y="94"/>
                    <a:pt x="154" y="88"/>
                    <a:pt x="187" y="86"/>
                  </a:cubicBezTo>
                  <a:cubicBezTo>
                    <a:pt x="136" y="99"/>
                    <a:pt x="90" y="106"/>
                    <a:pt x="37" y="108"/>
                  </a:cubicBezTo>
                  <a:cubicBezTo>
                    <a:pt x="33" y="109"/>
                    <a:pt x="20" y="110"/>
                    <a:pt x="37" y="116"/>
                  </a:cubicBezTo>
                  <a:cubicBezTo>
                    <a:pt x="80" y="115"/>
                    <a:pt x="95" y="110"/>
                    <a:pt x="135" y="102"/>
                  </a:cubicBezTo>
                  <a:cubicBezTo>
                    <a:pt x="150" y="103"/>
                    <a:pt x="165" y="101"/>
                    <a:pt x="179" y="104"/>
                  </a:cubicBezTo>
                  <a:cubicBezTo>
                    <a:pt x="185" y="105"/>
                    <a:pt x="169" y="110"/>
                    <a:pt x="163" y="112"/>
                  </a:cubicBezTo>
                  <a:cubicBezTo>
                    <a:pt x="138" y="119"/>
                    <a:pt x="165" y="113"/>
                    <a:pt x="131" y="120"/>
                  </a:cubicBezTo>
                  <a:cubicBezTo>
                    <a:pt x="118" y="126"/>
                    <a:pt x="105" y="132"/>
                    <a:pt x="91" y="134"/>
                  </a:cubicBezTo>
                  <a:cubicBezTo>
                    <a:pt x="88" y="135"/>
                    <a:pt x="86" y="137"/>
                    <a:pt x="83" y="138"/>
                  </a:cubicBezTo>
                  <a:cubicBezTo>
                    <a:pt x="80" y="139"/>
                    <a:pt x="76" y="139"/>
                    <a:pt x="73" y="140"/>
                  </a:cubicBezTo>
                  <a:cubicBezTo>
                    <a:pt x="52" y="145"/>
                    <a:pt x="116" y="141"/>
                    <a:pt x="137" y="140"/>
                  </a:cubicBezTo>
                  <a:cubicBezTo>
                    <a:pt x="155" y="137"/>
                    <a:pt x="147" y="139"/>
                    <a:pt x="163" y="134"/>
                  </a:cubicBezTo>
                  <a:cubicBezTo>
                    <a:pt x="166" y="133"/>
                    <a:pt x="158" y="137"/>
                    <a:pt x="155" y="138"/>
                  </a:cubicBezTo>
                  <a:cubicBezTo>
                    <a:pt x="152" y="140"/>
                    <a:pt x="149" y="143"/>
                    <a:pt x="145" y="144"/>
                  </a:cubicBezTo>
                  <a:cubicBezTo>
                    <a:pt x="137" y="147"/>
                    <a:pt x="111" y="157"/>
                    <a:pt x="101" y="158"/>
                  </a:cubicBezTo>
                  <a:cubicBezTo>
                    <a:pt x="87" y="160"/>
                    <a:pt x="73" y="159"/>
                    <a:pt x="59" y="160"/>
                  </a:cubicBezTo>
                  <a:cubicBezTo>
                    <a:pt x="11" y="167"/>
                    <a:pt x="53" y="160"/>
                    <a:pt x="143" y="164"/>
                  </a:cubicBezTo>
                  <a:cubicBezTo>
                    <a:pt x="146" y="164"/>
                    <a:pt x="138" y="165"/>
                    <a:pt x="135" y="166"/>
                  </a:cubicBezTo>
                  <a:cubicBezTo>
                    <a:pt x="131" y="167"/>
                    <a:pt x="127" y="167"/>
                    <a:pt x="123" y="168"/>
                  </a:cubicBezTo>
                  <a:cubicBezTo>
                    <a:pt x="114" y="169"/>
                    <a:pt x="104" y="171"/>
                    <a:pt x="95" y="172"/>
                  </a:cubicBezTo>
                  <a:cubicBezTo>
                    <a:pt x="75" y="175"/>
                    <a:pt x="58" y="177"/>
                    <a:pt x="37" y="178"/>
                  </a:cubicBezTo>
                  <a:cubicBezTo>
                    <a:pt x="25" y="184"/>
                    <a:pt x="21" y="195"/>
                    <a:pt x="39" y="196"/>
                  </a:cubicBezTo>
                  <a:cubicBezTo>
                    <a:pt x="79" y="197"/>
                    <a:pt x="119" y="197"/>
                    <a:pt x="159" y="198"/>
                  </a:cubicBezTo>
                  <a:cubicBezTo>
                    <a:pt x="144" y="203"/>
                    <a:pt x="151" y="203"/>
                    <a:pt x="137" y="200"/>
                  </a:cubicBezTo>
                  <a:cubicBezTo>
                    <a:pt x="40" y="203"/>
                    <a:pt x="78" y="206"/>
                    <a:pt x="117" y="210"/>
                  </a:cubicBezTo>
                  <a:cubicBezTo>
                    <a:pt x="155" y="208"/>
                    <a:pt x="140" y="208"/>
                    <a:pt x="163" y="20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27" name="Freeform 125"/>
            <p:cNvSpPr>
              <a:spLocks/>
            </p:cNvSpPr>
            <p:nvPr/>
          </p:nvSpPr>
          <p:spPr bwMode="auto">
            <a:xfrm rot="221713">
              <a:off x="4230" y="2434"/>
              <a:ext cx="15" cy="33"/>
            </a:xfrm>
            <a:custGeom>
              <a:avLst/>
              <a:gdLst>
                <a:gd name="T0" fmla="*/ 0 w 28"/>
                <a:gd name="T1" fmla="*/ 0 h 123"/>
                <a:gd name="T2" fmla="*/ 1 w 28"/>
                <a:gd name="T3" fmla="*/ 0 h 123"/>
                <a:gd name="T4" fmla="*/ 1 w 28"/>
                <a:gd name="T5" fmla="*/ 0 h 123"/>
                <a:gd name="T6" fmla="*/ 1 w 28"/>
                <a:gd name="T7" fmla="*/ 0 h 123"/>
                <a:gd name="T8" fmla="*/ 1 w 28"/>
                <a:gd name="T9" fmla="*/ 0 h 123"/>
                <a:gd name="T10" fmla="*/ 1 w 28"/>
                <a:gd name="T11" fmla="*/ 0 h 123"/>
                <a:gd name="T12" fmla="*/ 1 w 28"/>
                <a:gd name="T13" fmla="*/ 0 h 123"/>
                <a:gd name="T14" fmla="*/ 1 w 28"/>
                <a:gd name="T15" fmla="*/ 0 h 123"/>
                <a:gd name="T16" fmla="*/ 1 w 28"/>
                <a:gd name="T17" fmla="*/ 0 h 123"/>
                <a:gd name="T18" fmla="*/ 1 w 28"/>
                <a:gd name="T19" fmla="*/ 0 h 123"/>
                <a:gd name="T20" fmla="*/ 1 w 28"/>
                <a:gd name="T21" fmla="*/ 0 h 123"/>
                <a:gd name="T22" fmla="*/ 1 w 28"/>
                <a:gd name="T23" fmla="*/ 0 h 123"/>
                <a:gd name="T24" fmla="*/ 1 w 28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23"/>
                <a:gd name="T41" fmla="*/ 28 w 28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23">
                  <a:moveTo>
                    <a:pt x="0" y="66"/>
                  </a:moveTo>
                  <a:cubicBezTo>
                    <a:pt x="2" y="75"/>
                    <a:pt x="1" y="113"/>
                    <a:pt x="6" y="86"/>
                  </a:cubicBezTo>
                  <a:cubicBezTo>
                    <a:pt x="8" y="61"/>
                    <a:pt x="14" y="41"/>
                    <a:pt x="6" y="18"/>
                  </a:cubicBezTo>
                  <a:cubicBezTo>
                    <a:pt x="21" y="13"/>
                    <a:pt x="19" y="61"/>
                    <a:pt x="22" y="76"/>
                  </a:cubicBezTo>
                  <a:cubicBezTo>
                    <a:pt x="20" y="113"/>
                    <a:pt x="22" y="123"/>
                    <a:pt x="14" y="100"/>
                  </a:cubicBezTo>
                  <a:cubicBezTo>
                    <a:pt x="16" y="90"/>
                    <a:pt x="19" y="82"/>
                    <a:pt x="20" y="72"/>
                  </a:cubicBezTo>
                  <a:cubicBezTo>
                    <a:pt x="21" y="51"/>
                    <a:pt x="21" y="31"/>
                    <a:pt x="22" y="10"/>
                  </a:cubicBezTo>
                  <a:cubicBezTo>
                    <a:pt x="22" y="8"/>
                    <a:pt x="24" y="2"/>
                    <a:pt x="24" y="4"/>
                  </a:cubicBezTo>
                  <a:cubicBezTo>
                    <a:pt x="24" y="21"/>
                    <a:pt x="17" y="36"/>
                    <a:pt x="14" y="52"/>
                  </a:cubicBezTo>
                  <a:cubicBezTo>
                    <a:pt x="13" y="67"/>
                    <a:pt x="10" y="86"/>
                    <a:pt x="14" y="100"/>
                  </a:cubicBezTo>
                  <a:cubicBezTo>
                    <a:pt x="15" y="102"/>
                    <a:pt x="17" y="96"/>
                    <a:pt x="18" y="94"/>
                  </a:cubicBezTo>
                  <a:cubicBezTo>
                    <a:pt x="21" y="89"/>
                    <a:pt x="22" y="83"/>
                    <a:pt x="24" y="78"/>
                  </a:cubicBezTo>
                  <a:cubicBezTo>
                    <a:pt x="24" y="68"/>
                    <a:pt x="15" y="13"/>
                    <a:pt x="28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sp>
        <p:nvSpPr>
          <p:cNvPr id="19" name="Title 67"/>
          <p:cNvSpPr>
            <a:spLocks noGrp="1"/>
          </p:cNvSpPr>
          <p:nvPr>
            <p:ph type="ctrTitle"/>
          </p:nvPr>
        </p:nvSpPr>
        <p:spPr>
          <a:xfrm>
            <a:off x="203200" y="2107096"/>
            <a:ext cx="5938838" cy="1696554"/>
          </a:xfrm>
        </p:spPr>
        <p:txBody>
          <a:bodyPr/>
          <a:lstStyle/>
          <a:p>
            <a:r>
              <a:rPr lang="sr-Latn-CS" dirty="0" smtClean="0"/>
              <a:t/>
            </a:r>
            <a:br>
              <a:rPr lang="sr-Latn-CS" dirty="0" smtClean="0"/>
            </a:br>
            <a:r>
              <a:rPr lang="sr-Cyrl-R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 на путу у нови светски рат- Клетт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20" name="Picture 69" descr="http://upload.wikimedia.org/wikipedia/commons/thumb/a/a2/Flag_of_Nazi_Germany_%281933-1945%29.svg/165px-Flag_of_Nazi_Germany_%281933-1945%29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88988"/>
            <a:ext cx="39211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1" descr="Слика:Nazi eagle swastika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9211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0" y="1676400"/>
            <a:ext cx="3948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b="1" dirty="0">
                <a:solidFill>
                  <a:srgbClr val="FFFF00"/>
                </a:solidFill>
              </a:rPr>
              <a:t>Партијска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sr-Cyrl-CS" sz="1600" b="1" dirty="0">
                <a:solidFill>
                  <a:srgbClr val="FFFF00"/>
                </a:solidFill>
              </a:rPr>
              <a:t>застава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sr-Cyrl-CS" sz="1600" b="1" dirty="0" smtClean="0">
                <a:solidFill>
                  <a:srgbClr val="FFFF00"/>
                </a:solidFill>
              </a:rPr>
              <a:t>НСД</a:t>
            </a:r>
            <a:r>
              <a:rPr lang="sr-Cyrl-RS" sz="1600" b="1" dirty="0" smtClean="0">
                <a:solidFill>
                  <a:srgbClr val="FFFF00"/>
                </a:solidFill>
              </a:rPr>
              <a:t>Р</a:t>
            </a:r>
            <a:r>
              <a:rPr lang="sr-Cyrl-CS" sz="1600" b="1" dirty="0" smtClean="0">
                <a:solidFill>
                  <a:srgbClr val="FFFF00"/>
                </a:solidFill>
              </a:rPr>
              <a:t>П</a:t>
            </a:r>
            <a:r>
              <a:rPr lang="en-US" sz="1600" b="1" dirty="0">
                <a:solidFill>
                  <a:srgbClr val="FFFF00"/>
                </a:solidFill>
              </a:rPr>
              <a:t>-</a:t>
            </a:r>
            <a:r>
              <a:rPr lang="sr-Cyrl-CS" sz="1600" b="1" dirty="0">
                <a:solidFill>
                  <a:srgbClr val="FFFF00"/>
                </a:solidFill>
              </a:rPr>
              <a:t>а</a:t>
            </a:r>
            <a:endParaRPr lang="en-GB" sz="1600" b="1" dirty="0">
              <a:solidFill>
                <a:srgbClr val="FFFF00"/>
              </a:solidFill>
            </a:endParaRPr>
          </a:p>
        </p:txBody>
      </p:sp>
      <p:pic>
        <p:nvPicPr>
          <p:cNvPr id="3145" name="Picture 73" descr="Слика:Benito Mussolini and Adolf Hitl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4692" y="0"/>
            <a:ext cx="1884217" cy="203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47" name="Picture 75" descr="JStalin Secretary general CCCP 194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08724" y="4890655"/>
            <a:ext cx="1619250" cy="1967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77" descr="Слика:Escudo de España.sv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1" name="Picture 79" descr="Слика:SalvadorDali-SoftConstructionWithBeans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29745" y="0"/>
            <a:ext cx="2020744" cy="2043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20" name="Picture 2" descr="T-34 76 Westerplatte p d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75388" y="2092325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1" name="Picture 4" descr="Слика:Heinkel HE111K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227388"/>
            <a:ext cx="62214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2355011" y="5840082"/>
            <a:ext cx="356271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Напомена: Научити жуте тезе!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1" grpId="0" animBg="1" autoUpdateAnimBg="0"/>
      <p:bldP spid="3112" grpId="0" animBg="1" autoUpdateAnimBg="0"/>
      <p:bldP spid="3113" grpId="0" animBg="1" autoUpdateAnimBg="0"/>
      <p:bldP spid="3114" grpId="0" animBg="1" autoUpdateAnimBg="0"/>
      <p:bldP spid="3115" grpId="0" animBg="1" autoUpdateAnimBg="0"/>
      <p:bldP spid="3116" grpId="0" animBg="1" autoUpdateAnimBg="0"/>
      <p:bldP spid="3117" grpId="0" animBg="1" autoUpdateAnimBg="0"/>
      <p:bldP spid="3118" grpId="0" animBg="1" autoUpdateAnimBg="0"/>
      <p:bldP spid="3129" grpId="0" animBg="1" autoUpdateAnimBg="0"/>
      <p:bldP spid="3130" grpId="0" animBg="1" autoUpdateAnimBg="0"/>
      <p:bldP spid="3131" grpId="0" animBg="1" autoUpdateAnimBg="0"/>
      <p:bldP spid="3133" grpId="0" animBg="1" autoUpdateAnimBg="0"/>
      <p:bldP spid="3138" grpId="0" animBg="1" autoUpdateAnimBg="0"/>
      <p:bldP spid="3139" grpId="0" animBg="1" autoUpdateAnimBg="0"/>
      <p:bldP spid="3152" grpId="0" animBg="1" autoUpdateAnimBg="0"/>
      <p:bldP spid="3153" grpId="0" animBg="1" autoUpdateAnimBg="0"/>
      <p:bldP spid="3154" grpId="0" animBg="1" autoUpdateAnimBg="0"/>
      <p:bldP spid="3155" grpId="0" animBg="1" autoUpdateAnimBg="0"/>
      <p:bldP spid="3156" grpId="0" animBg="1" autoUpdateAnimBg="0"/>
      <p:bldP spid="3164" grpId="0" animBg="1" autoUpdateAnimBg="0"/>
      <p:bldP spid="3165" grpId="0" animBg="1" autoUpdateAnimBg="0"/>
      <p:bldP spid="3166" grpId="0" animBg="1" autoUpdateAnimBg="0"/>
      <p:bldP spid="3167" grpId="0" animBg="1" autoUpdateAnimBg="0"/>
      <p:bldP spid="3168" grpId="0" animBg="1" autoUpdateAnimBg="0"/>
      <p:bldP spid="3169" grpId="0" animBg="1" autoUpdateAnimBg="0"/>
      <p:bldP spid="3180" grpId="0" animBg="1" autoUpdateAnimBg="0"/>
      <p:bldP spid="318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4026" y="341313"/>
            <a:ext cx="6630586" cy="1063625"/>
          </a:xfrm>
        </p:spPr>
        <p:txBody>
          <a:bodyPr/>
          <a:lstStyle/>
          <a:p>
            <a:pPr algn="ctr"/>
            <a:r>
              <a:rPr lang="sr-Latn-CS" i="1" u="sng" dirty="0" smtClean="0"/>
              <a:t/>
            </a:r>
            <a:br>
              <a:rPr lang="sr-Latn-CS" i="1" u="sng" dirty="0" smtClean="0"/>
            </a:br>
            <a:r>
              <a:rPr lang="sr-Cyrl-CS" dirty="0" smtClean="0">
                <a:solidFill>
                  <a:srgbClr val="FFFF00"/>
                </a:solidFill>
              </a:rPr>
              <a:t>Шпански грађански рат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(1936—1939</a:t>
            </a:r>
            <a:r>
              <a:rPr lang="sr-Latn-CS" dirty="0" smtClean="0">
                <a:solidFill>
                  <a:srgbClr val="FFFF00"/>
                </a:solidFill>
              </a:rPr>
              <a:t>)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sr-Cyrl-CS" i="1" dirty="0" smtClean="0">
                <a:solidFill>
                  <a:srgbClr val="FFFF00"/>
                </a:solidFill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0700"/>
            <a:ext cx="9144000" cy="45942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pitchFamily="34" charset="0"/>
              <a:buChar char="•"/>
              <a:defRPr/>
            </a:pPr>
            <a:r>
              <a:rPr lang="sr-Latn-CS" sz="1800" dirty="0" smtClean="0"/>
              <a:t>     </a:t>
            </a:r>
            <a:r>
              <a:rPr lang="sr-Cyrl-CS" sz="1800" dirty="0" smtClean="0"/>
              <a:t>На изборима у Шпанији победио Народни фронт априла 1936. </a:t>
            </a:r>
            <a:endParaRPr lang="sr-Latn-CS" sz="18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800" dirty="0" smtClean="0"/>
              <a:t>     </a:t>
            </a:r>
            <a:r>
              <a:rPr lang="sr-Cyrl-CS" sz="1800" dirty="0" smtClean="0"/>
              <a:t>Победу није прихватио штаб шпанске војске стациониран у </a:t>
            </a:r>
            <a:endParaRPr lang="sr-Latn-C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800" dirty="0" smtClean="0"/>
              <a:t>      </a:t>
            </a:r>
            <a:r>
              <a:rPr lang="sr-Cyrl-CS" sz="1800" dirty="0" smtClean="0"/>
              <a:t>Мароку. </a:t>
            </a:r>
            <a:endParaRPr lang="sr-Latn-CS" sz="18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800" dirty="0" smtClean="0"/>
              <a:t>     </a:t>
            </a:r>
            <a:r>
              <a:rPr lang="sr-Cyrl-CS" sz="1800" dirty="0" smtClean="0">
                <a:solidFill>
                  <a:srgbClr val="FFFF00"/>
                </a:solidFill>
              </a:rPr>
              <a:t>Отпочео сукоб између Народног фронта (комуниста)  и   фашиста под </a:t>
            </a:r>
          </a:p>
          <a:p>
            <a:pPr marL="0" indent="0">
              <a:buNone/>
              <a:defRPr/>
            </a:pPr>
            <a:r>
              <a:rPr lang="sr-Cyrl-CS" sz="1800" dirty="0" smtClean="0">
                <a:solidFill>
                  <a:srgbClr val="FFFF00"/>
                </a:solidFill>
              </a:rPr>
              <a:t>      вођством Франциска Франка</a:t>
            </a:r>
            <a:r>
              <a:rPr lang="sr-Cyrl-CS" sz="1800" dirty="0" smtClean="0"/>
              <a:t>.</a:t>
            </a:r>
            <a:endParaRPr lang="sr-Latn-CS" sz="18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Cyrl-CS" sz="1800" dirty="0" smtClean="0"/>
              <a:t> </a:t>
            </a:r>
            <a:r>
              <a:rPr lang="sr-Latn-CS" sz="1800" dirty="0" smtClean="0"/>
              <a:t>     </a:t>
            </a:r>
            <a:r>
              <a:rPr lang="sr-Cyrl-CS" sz="1800" dirty="0" smtClean="0"/>
              <a:t>Народни фронт потпомогнут од стране Коминтерне и СССР-а, </a:t>
            </a:r>
            <a:endParaRPr lang="sr-Latn-C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800" dirty="0" smtClean="0"/>
              <a:t>       </a:t>
            </a:r>
            <a:r>
              <a:rPr lang="sr-Cyrl-CS" sz="1800" dirty="0" smtClean="0"/>
              <a:t>а Националисти од стране Немачке , Италије и Португалије.</a:t>
            </a:r>
            <a:endParaRPr lang="sr-Latn-CS" sz="18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Cyrl-CS" sz="1800" dirty="0" smtClean="0"/>
              <a:t> </a:t>
            </a:r>
            <a:r>
              <a:rPr lang="sr-Latn-CS" sz="1800" dirty="0" smtClean="0"/>
              <a:t>     </a:t>
            </a:r>
            <a:r>
              <a:rPr lang="sr-Cyrl-CS" sz="1800" dirty="0" smtClean="0"/>
              <a:t>Рат је био полигон за испитивање новог наоружања.</a:t>
            </a:r>
            <a:endParaRPr lang="sr-Latn-CS" sz="18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Cyrl-CS" sz="1800" dirty="0" smtClean="0"/>
              <a:t> </a:t>
            </a:r>
            <a:r>
              <a:rPr lang="sr-Latn-CS" sz="1800" dirty="0" smtClean="0"/>
              <a:t>     </a:t>
            </a:r>
            <a:r>
              <a:rPr lang="sr-Cyrl-CS" sz="1800" dirty="0" smtClean="0"/>
              <a:t>Први пут у борби употребљен Т-34 </a:t>
            </a:r>
            <a:endParaRPr lang="sr-Latn-C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800" dirty="0" smtClean="0"/>
              <a:t>       </a:t>
            </a:r>
            <a:r>
              <a:rPr lang="sr-Cyrl-CS" sz="1800" dirty="0" smtClean="0"/>
              <a:t>(касније најбољи тенк Другог светског рата). </a:t>
            </a:r>
            <a:endParaRPr lang="sr-Latn-CS" sz="18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800" dirty="0" smtClean="0"/>
              <a:t>       </a:t>
            </a:r>
            <a:r>
              <a:rPr lang="sr-Cyrl-CS" sz="1800" dirty="0" smtClean="0"/>
              <a:t>Немачка авијација</a:t>
            </a:r>
            <a:r>
              <a:rPr lang="sr-Latn-CS" sz="1800" dirty="0" smtClean="0"/>
              <a:t> </a:t>
            </a:r>
            <a:r>
              <a:rPr lang="sr-Cyrl-CS" sz="1800" dirty="0" smtClean="0"/>
              <a:t>(Легион „Кондор“) бомбардовала град </a:t>
            </a:r>
            <a:endParaRPr lang="sr-Latn-C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800" dirty="0" smtClean="0"/>
              <a:t>        </a:t>
            </a:r>
            <a:r>
              <a:rPr lang="sr-Cyrl-CS" sz="1800" dirty="0" smtClean="0"/>
              <a:t>Гернику чију трагедију је овековечио Пабло Пикасо</a:t>
            </a:r>
            <a:endParaRPr lang="sr-Latn-CS" sz="1800" dirty="0" smtClean="0"/>
          </a:p>
          <a:p>
            <a:pPr marL="0" indent="0">
              <a:buNone/>
              <a:defRPr/>
            </a:pPr>
            <a:r>
              <a:rPr lang="sr-Cyrl-CS" sz="1800" dirty="0" smtClean="0"/>
              <a:t>.</a:t>
            </a:r>
            <a:r>
              <a:rPr lang="sr-Latn-CS" sz="1800" dirty="0" smtClean="0"/>
              <a:t>    </a:t>
            </a:r>
            <a:r>
              <a:rPr lang="sr-Cyrl-CS" sz="1800" dirty="0" smtClean="0"/>
              <a:t> Рат завршен победом Фр</a:t>
            </a:r>
            <a:r>
              <a:rPr lang="sr-Latn-RS" sz="1800" dirty="0" smtClean="0"/>
              <a:t>a</a:t>
            </a:r>
            <a:r>
              <a:rPr lang="sr-Cyrl-CS" sz="1800" smtClean="0"/>
              <a:t>нка </a:t>
            </a:r>
            <a:r>
              <a:rPr lang="sr-Cyrl-CS" sz="1800" dirty="0" smtClean="0"/>
              <a:t>и диктатуром која је трајала све до </a:t>
            </a:r>
            <a:endParaRPr lang="sr-Latn-C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Cyrl-CS" sz="1800" dirty="0" smtClean="0"/>
              <a:t>            његове смрти 1975. године. </a:t>
            </a: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E59866-419A-4566-A29A-0A1F9A15948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" grpId="0" build="p" animBg="1"/>
      <p:bldP spid="3" grpId="1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4025" y="-166977"/>
            <a:ext cx="8689975" cy="1240403"/>
          </a:xfrm>
        </p:spPr>
        <p:txBody>
          <a:bodyPr/>
          <a:lstStyle/>
          <a:p>
            <a:r>
              <a:rPr lang="sr-Cyrl-CS" dirty="0" smtClean="0"/>
              <a:t>Бомбардовање Гернике</a:t>
            </a:r>
            <a:br>
              <a:rPr lang="sr-Cyrl-C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69" y="1811547"/>
            <a:ext cx="8921213" cy="3603292"/>
          </a:xfrm>
          <a:solidFill>
            <a:srgbClr val="92D050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Бомбардовање Гернике је био ваздушни напад на баскијски град Гернику</a:t>
            </a:r>
            <a:r>
              <a:rPr lang="ru-RU" sz="1600" b="0" dirty="0" smtClean="0">
                <a:solidFill>
                  <a:schemeClr val="tx1"/>
                </a:solidFill>
              </a:rPr>
              <a:t>, ког су 26. </a:t>
            </a:r>
            <a:r>
              <a:rPr lang="ru-RU" sz="1600" dirty="0" smtClean="0">
                <a:solidFill>
                  <a:schemeClr val="tx1"/>
                </a:solidFill>
              </a:rPr>
              <a:t>априла 1937</a:t>
            </a:r>
            <a:r>
              <a:rPr lang="ru-RU" sz="1600" b="0" dirty="0" smtClean="0">
                <a:solidFill>
                  <a:schemeClr val="tx1"/>
                </a:solidFill>
              </a:rPr>
              <a:t>. извршили припадници </a:t>
            </a:r>
            <a:r>
              <a:rPr lang="ru-RU" sz="1600" dirty="0" smtClean="0">
                <a:solidFill>
                  <a:schemeClr val="tx1"/>
                </a:solidFill>
              </a:rPr>
              <a:t>Легије Кондор </a:t>
            </a:r>
            <a:r>
              <a:rPr lang="ru-RU" sz="1600" b="0" dirty="0" smtClean="0">
                <a:solidFill>
                  <a:schemeClr val="tx1"/>
                </a:solidFill>
              </a:rPr>
              <a:t>која је припадала немачким ваздухопловним снагама </a:t>
            </a:r>
            <a:r>
              <a:rPr lang="ru-RU" sz="1600" dirty="0" smtClean="0">
                <a:solidFill>
                  <a:schemeClr val="tx1"/>
                </a:solidFill>
              </a:rPr>
              <a:t>Луфтвафе </a:t>
            </a:r>
            <a:r>
              <a:rPr lang="ru-RU" sz="1600" b="0" dirty="0" smtClean="0">
                <a:solidFill>
                  <a:schemeClr val="tx1"/>
                </a:solidFill>
              </a:rPr>
              <a:t>током </a:t>
            </a:r>
            <a:r>
              <a:rPr lang="ru-RU" sz="1600" dirty="0" smtClean="0">
                <a:solidFill>
                  <a:schemeClr val="tx1"/>
                </a:solidFill>
              </a:rPr>
              <a:t>Шпанског грађанског рата</a:t>
            </a:r>
            <a:endParaRPr lang="sr-Latn-CS" sz="1600" b="0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b="0" dirty="0" smtClean="0">
                <a:solidFill>
                  <a:schemeClr val="tx1"/>
                </a:solidFill>
              </a:rPr>
              <a:t>Бомбардовање је резултовало потпуним материјалним уништењем града и огромним бројем људских жртава у републиканском граду Герника. </a:t>
            </a:r>
            <a:endParaRPr lang="sr-Latn-CS" sz="1600" b="0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b="0" dirty="0" smtClean="0">
                <a:solidFill>
                  <a:schemeClr val="tx1"/>
                </a:solidFill>
              </a:rPr>
              <a:t>Иако није први пут примењена, ова тактика је запањила цео свет величином рушења цивилних циљева и бројем цивилних жртава.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Бомбардовање је извршила ваздухопловна јединица Кондор коју је формирала и упутила нацистичка Немачка да се бори на страни генерала</a:t>
            </a:r>
            <a:r>
              <a:rPr lang="ru-RU" sz="1600" b="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Франка у Шпанском грађанском рату.</a:t>
            </a:r>
            <a:endParaRPr lang="ru-RU" sz="1600" b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Бомбардовање је овековечено на познатој слици Пабла Пикаса</a:t>
            </a:r>
            <a:r>
              <a:rPr lang="ru-RU" sz="1600" b="0" dirty="0" smtClean="0">
                <a:solidFill>
                  <a:srgbClr val="FFFF00"/>
                </a:solidFill>
              </a:rPr>
              <a:t>,</a:t>
            </a:r>
            <a:r>
              <a:rPr lang="sr-Latn-CS" sz="1600" dirty="0" smtClean="0">
                <a:solidFill>
                  <a:srgbClr val="FFFF00"/>
                </a:solidFill>
                <a:latin typeface="inherit"/>
                <a:cs typeface="Arial" pitchFamily="34" charset="0"/>
              </a:rPr>
              <a:t> назвао је Герника у покушају да прикаже патњу </a:t>
            </a:r>
            <a:r>
              <a:rPr lang="sr-Cyrl-RS" sz="1600" dirty="0" smtClean="0">
                <a:solidFill>
                  <a:srgbClr val="FFFF00"/>
                </a:solidFill>
                <a:latin typeface="inherit"/>
                <a:cs typeface="Arial" pitchFamily="34" charset="0"/>
              </a:rPr>
              <a:t>грађана</a:t>
            </a:r>
            <a:r>
              <a:rPr lang="sr-Cyrl-RS" sz="1600" dirty="0" smtClean="0">
                <a:solidFill>
                  <a:schemeClr val="tx1"/>
                </a:solidFill>
                <a:latin typeface="inherit"/>
                <a:cs typeface="Arial" pitchFamily="34" charset="0"/>
              </a:rPr>
              <a:t>.</a:t>
            </a:r>
            <a:r>
              <a:rPr lang="ru-RU" sz="1600" b="0" dirty="0" smtClean="0">
                <a:solidFill>
                  <a:schemeClr val="tx1"/>
                </a:solidFill>
              </a:rPr>
              <a:t> Први пут изложена на </a:t>
            </a:r>
            <a:r>
              <a:rPr lang="ru-RU" sz="1600" dirty="0" smtClean="0">
                <a:solidFill>
                  <a:schemeClr val="tx1"/>
                </a:solidFill>
              </a:rPr>
              <a:t>Светској изложби</a:t>
            </a:r>
            <a:r>
              <a:rPr lang="sr-Latn-CS" sz="1600" dirty="0" smtClean="0">
                <a:solidFill>
                  <a:schemeClr val="tx1"/>
                </a:solidFill>
              </a:rPr>
              <a:t>  </a:t>
            </a:r>
            <a:r>
              <a:rPr lang="ru-RU" sz="1600" dirty="0" smtClean="0">
                <a:solidFill>
                  <a:schemeClr val="tx1"/>
                </a:solidFill>
              </a:rPr>
              <a:t>1937.</a:t>
            </a:r>
            <a:r>
              <a:rPr lang="sr-Latn-CS" sz="1600" dirty="0" smtClean="0">
                <a:solidFill>
                  <a:schemeClr val="tx1"/>
                </a:solidFill>
                <a:latin typeface="inherit"/>
                <a:cs typeface="Arial" pitchFamily="34" charset="0"/>
              </a:rPr>
              <a:t> </a:t>
            </a:r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3F1051-4A42-4478-B82D-CDF9699F40CE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4340" name="Picture 4" descr="http://s6.postimg.org/urq3jxy35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59" y="4969564"/>
            <a:ext cx="5715000" cy="1888435"/>
          </a:xfrm>
          <a:prstGeom prst="rect">
            <a:avLst/>
          </a:prstGeom>
          <a:noFill/>
        </p:spPr>
      </p:pic>
      <p:pic>
        <p:nvPicPr>
          <p:cNvPr id="7" name="Picture 2" descr="Резултат слика за pikasova slika gern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892" y="432375"/>
            <a:ext cx="3200400" cy="14287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36903" y="5701085"/>
            <a:ext cx="194011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Пикасова слика Герника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5206" y="1242204"/>
            <a:ext cx="1616741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Герника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4025" y="341313"/>
            <a:ext cx="5600700" cy="1063625"/>
          </a:xfrm>
        </p:spPr>
        <p:txBody>
          <a:bodyPr/>
          <a:lstStyle/>
          <a:p>
            <a:pPr algn="ctr"/>
            <a:r>
              <a:rPr lang="sr-Cyrl-CS" smtClean="0"/>
              <a:t>Легија Кондор</a:t>
            </a:r>
            <a:endParaRPr lang="en-US" smtClean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C2E244-EC07-4475-BACC-9D1F38789E9B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3316" name="Picture 4" descr="Слика:Heinkel HE111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8950"/>
            <a:ext cx="469741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Слика:Junkers Ju52 3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0113" y="1717675"/>
            <a:ext cx="443388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Слика:SM79 19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1788"/>
            <a:ext cx="475138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Do 17P-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97413" y="4168775"/>
            <a:ext cx="44465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800100" y="1720850"/>
            <a:ext cx="1919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400" b="1"/>
              <a:t>Хајнкел 111</a:t>
            </a: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6969125" y="1844675"/>
            <a:ext cx="190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/>
              <a:t>Јункерс Ју 52</a:t>
            </a:r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1673225" y="4449763"/>
            <a:ext cx="2735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b="1"/>
              <a:t>Савоја-Маркети СМ.79</a:t>
            </a: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5578475" y="4464050"/>
            <a:ext cx="213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>
                <a:solidFill>
                  <a:schemeClr val="bg1"/>
                </a:solidFill>
              </a:rPr>
              <a:t>Дорнијер До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T-34 је совјетски</a:t>
            </a:r>
            <a:r>
              <a:rPr lang="sr-Latn-CS" smtClean="0"/>
              <a:t>  </a:t>
            </a:r>
            <a:r>
              <a:rPr lang="ru-RU" smtClean="0"/>
              <a:t>средњи тенк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814513"/>
            <a:ext cx="4516438" cy="24257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sr-Latn-CS" sz="180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b="0" smtClean="0"/>
              <a:t>T-34 је совјетски средњи тенк често означаван као најбољи и најутицајнији тенк Другог светског рата, иако су каснији тенкови из тог периода имали </a:t>
            </a:r>
            <a:r>
              <a:rPr lang="ru-RU" sz="1600" b="0" i="1" smtClean="0"/>
              <a:t>бољи</a:t>
            </a:r>
            <a:r>
              <a:rPr lang="ru-RU" sz="1600" b="0" smtClean="0"/>
              <a:t> оклоп и наоружање.</a:t>
            </a:r>
            <a:endParaRPr lang="sr-Latn-CS" sz="1600" b="0" smtClean="0"/>
          </a:p>
          <a:p>
            <a:pPr marL="0" indent="0">
              <a:buFont typeface="Wingdings" pitchFamily="2" charset="2"/>
              <a:buNone/>
              <a:defRPr/>
            </a:pPr>
            <a:endParaRPr lang="sr-Latn-CS" sz="1600" b="0" baseline="3000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b="0" smtClean="0"/>
              <a:t>Први такав тенк произведен је 1940. у Харкову, а произвођен је до 1958. године.</a:t>
            </a:r>
            <a:endParaRPr lang="en-US" sz="1600" b="0" smtClean="0">
              <a:effectLst/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F8F45-C12D-4E1A-A883-28CE5C393058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4341" name="Picture 2" descr="T-34 76 Westerplatte p 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350" y="2119313"/>
            <a:ext cx="3824288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cric.com.ua/uploads/posts/2008-01/1201639115_tan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5125" y="4252913"/>
            <a:ext cx="2773363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0860F-504D-4265-BC8C-8C57B06A3E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614118"/>
            <a:ext cx="9144000" cy="4770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Долорес Ибарури Гомез позната као Ла Пасионарија</a:t>
            </a:r>
            <a:r>
              <a:rPr lang="sr-Cyrl-CS" dirty="0" smtClean="0">
                <a:solidFill>
                  <a:srgbClr val="FFFF00"/>
                </a:solidFill>
              </a:rPr>
              <a:t> (1895-1989), била је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шпански политички вођа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dirty="0" smtClean="0"/>
              <a:t>У предвечерје Шпанског грађанског рата борила се за Републику и за време битке за Мадрид,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лансирала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Слоган"/>
              </a:rPr>
              <a:t>слоган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„Неће проћи!“ (No pasarán!)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Њени говори против </a:t>
            </a:r>
            <a:r>
              <a:rPr lang="ru-RU" dirty="0" smtClean="0">
                <a:hlinkClick r:id="rId3" tooltip="Фашизам"/>
              </a:rPr>
              <a:t>фашизма</a:t>
            </a:r>
            <a:r>
              <a:rPr lang="ru-RU" dirty="0" smtClean="0"/>
              <a:t> имали су велики ефекат, нарочито међу женама.</a:t>
            </a:r>
          </a:p>
          <a:p>
            <a:r>
              <a:rPr lang="ru-RU" dirty="0" smtClean="0"/>
              <a:t>Радила је у разним комитетима за прикупљање помоћи за републиканце између осталих и са </a:t>
            </a:r>
            <a:r>
              <a:rPr lang="ru-RU" dirty="0" smtClean="0">
                <a:hlinkClick r:id="rId4" tooltip="Палмиро Тољати"/>
              </a:rPr>
              <a:t>Палмиром Тољатијем</a:t>
            </a:r>
            <a:r>
              <a:rPr lang="ru-RU" dirty="0" smtClean="0"/>
              <a:t>. Али, </a:t>
            </a:r>
            <a:r>
              <a:rPr lang="ru-RU" dirty="0" smtClean="0">
                <a:hlinkClick r:id="rId5" tooltip="Шпански грађански рат"/>
              </a:rPr>
              <a:t>Шпански грађански рат</a:t>
            </a:r>
            <a:r>
              <a:rPr lang="ru-RU" dirty="0" smtClean="0"/>
              <a:t> завршио се победом фашиста и </a:t>
            </a:r>
            <a:r>
              <a:rPr lang="ru-RU" dirty="0" smtClean="0">
                <a:hlinkClick r:id="rId6" tooltip="Мадрид"/>
              </a:rPr>
              <a:t>Мадрид</a:t>
            </a:r>
            <a:r>
              <a:rPr lang="ru-RU" dirty="0" smtClean="0"/>
              <a:t> је 1939. заузет. Упознат са овим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Франко</a:t>
            </a:r>
            <a:r>
              <a:rPr lang="ru-RU" dirty="0" smtClean="0"/>
              <a:t> , је по уласку Мадрид,кратко рекао: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 pasado”</a:t>
            </a:r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,,Прошли смо”).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Избегла је у </a:t>
            </a:r>
            <a:r>
              <a:rPr lang="ru-RU" dirty="0" smtClean="0">
                <a:hlinkClick r:id="rId7" tooltip="Савез Совјетских Социјалистичких Република"/>
              </a:rPr>
              <a:t>Совјетски Савез</a:t>
            </a:r>
            <a:r>
              <a:rPr lang="ru-RU" dirty="0" smtClean="0"/>
              <a:t> где је наставила политичку активност. </a:t>
            </a:r>
            <a:r>
              <a:rPr lang="ru-RU" sz="1600" dirty="0" smtClean="0"/>
              <a:t>Једини син Рубен придружио се </a:t>
            </a:r>
            <a:r>
              <a:rPr lang="ru-RU" sz="1600" dirty="0" smtClean="0">
                <a:hlinkClick r:id="rId8" tooltip="Црвена армија"/>
              </a:rPr>
              <a:t>Црвеној армији</a:t>
            </a:r>
            <a:r>
              <a:rPr lang="ru-RU" sz="1600" dirty="0" smtClean="0"/>
              <a:t> и нестао је током борби за </a:t>
            </a:r>
            <a:r>
              <a:rPr lang="ru-RU" sz="1600" dirty="0" smtClean="0">
                <a:hlinkClick r:id="rId9" tooltip="Волгоград"/>
              </a:rPr>
              <a:t>Стаљинград</a:t>
            </a:r>
            <a:r>
              <a:rPr lang="ru-RU" sz="1600" dirty="0" smtClean="0"/>
              <a:t> 1942.</a:t>
            </a:r>
          </a:p>
          <a:p>
            <a:r>
              <a:rPr lang="ru-RU" dirty="0" smtClean="0"/>
              <a:t>Маја 1945. постала је генерални секретар шпанске комунистичке партије и ту позицију је држала све до 1960. када је постала председник комунистичке партије све до смрти.</a:t>
            </a:r>
          </a:p>
          <a:p>
            <a:r>
              <a:rPr lang="ru-RU" dirty="0" smtClean="0"/>
              <a:t>После смрти </a:t>
            </a:r>
            <a:r>
              <a:rPr lang="ru-RU" dirty="0" smtClean="0">
                <a:hlinkClick r:id="rId10" tooltip="Франсиско Франко"/>
              </a:rPr>
              <a:t>Франциска Франка</a:t>
            </a:r>
            <a:r>
              <a:rPr lang="ru-RU" dirty="0" smtClean="0"/>
              <a:t> 1975. вратила се у Шпанију. На првим демократским изборима изабрана је у </a:t>
            </a:r>
            <a:r>
              <a:rPr lang="ru-RU" dirty="0" smtClean="0">
                <a:hlinkClick r:id="rId11" tooltip="Кортеси"/>
              </a:rPr>
              <a:t>Кортес</a:t>
            </a:r>
            <a:r>
              <a:rPr lang="ru-RU" dirty="0" smtClean="0"/>
              <a:t> (парламент) — јуна 1977.</a:t>
            </a:r>
          </a:p>
          <a:p>
            <a:endParaRPr lang="en-US" dirty="0"/>
          </a:p>
        </p:txBody>
      </p:sp>
      <p:pic>
        <p:nvPicPr>
          <p:cNvPr id="48130" name="Picture 2" descr="https://upload.wikimedia.org/wikipedia/commons/thumb/a/a1/Dolores002.jpg/220px-Dolores00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576" y="0"/>
            <a:ext cx="1450588" cy="16831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76507" y="564543"/>
            <a:ext cx="311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Долорес Ибарури Гомез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1D71DD-F920-40B5-8E10-3B977A379EC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719138" y="465138"/>
            <a:ext cx="820896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454025" y="341313"/>
            <a:ext cx="5226050" cy="1063625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Шпански грађански рат </a:t>
            </a:r>
            <a:r>
              <a:rPr lang="sr-Latn-CS" sz="2800" dirty="0" smtClean="0">
                <a:solidFill>
                  <a:srgbClr val="FFFF00"/>
                </a:solidFill>
              </a:rPr>
              <a:t/>
            </a:r>
            <a:br>
              <a:rPr lang="sr-Latn-CS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(1936—1939</a:t>
            </a:r>
            <a:r>
              <a:rPr lang="sr-Latn-CS" sz="2800" dirty="0" smtClean="0">
                <a:solidFill>
                  <a:srgbClr val="FFFF00"/>
                </a:solidFill>
              </a:rPr>
              <a:t>)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93675" y="1914525"/>
            <a:ext cx="5420316" cy="341632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Шпански грађански рат</a:t>
            </a:r>
            <a:endParaRPr lang="sr-Latn-CS" sz="2400" b="1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(1936—1939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је био сукоб у коме су се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шпанска република и левичарске групе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(комунисти) бориле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десничарске фашистичке побуне коју је водио генералисимус</a:t>
            </a:r>
            <a:r>
              <a:rPr lang="sr-Latn-C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Франциско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Франко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који је успео да свргне републиканску владу, и успостави диктатуру</a:t>
            </a:r>
            <a:r>
              <a:rPr lang="sr-Latn-CS" sz="2400" dirty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endParaRPr lang="sr-Latn-CS" sz="2400" dirty="0">
              <a:solidFill>
                <a:srgbClr val="FFFF00"/>
              </a:solidFill>
            </a:endParaRPr>
          </a:p>
        </p:txBody>
      </p:sp>
      <p:pic>
        <p:nvPicPr>
          <p:cNvPr id="15366" name="Picture 6" descr="Слика:Escudo de España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688" y="0"/>
            <a:ext cx="1905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http://upload.wikimedia.org/wikipedia/sr/thumb/e/e9/1francisco-franco.jpg/180px-1francisco-franc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417" y="1633677"/>
            <a:ext cx="291017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42059" y="4524300"/>
            <a:ext cx="3601940" cy="203132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Каудиљо Франциско Франко 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(1936-1975)</a:t>
            </a:r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dirty="0" smtClean="0"/>
              <a:t>-познат под надимком </a:t>
            </a:r>
            <a:r>
              <a:rPr lang="sr-Cyrl-C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 Шпаније  </a:t>
            </a:r>
            <a:r>
              <a:rPr lang="sr-Cyrl-CS" dirty="0" smtClean="0">
                <a:solidFill>
                  <a:srgbClr val="FFFF00"/>
                </a:solidFill>
              </a:rPr>
              <a:t>(</a:t>
            </a:r>
            <a:r>
              <a:rPr lang="en-US" i="1" dirty="0" smtClean="0">
                <a:solidFill>
                  <a:srgbClr val="FFFF00"/>
                </a:solidFill>
              </a:rPr>
              <a:t>Caudillo de </a:t>
            </a:r>
            <a:r>
              <a:rPr lang="en-US" i="1" dirty="0" err="1" smtClean="0">
                <a:solidFill>
                  <a:srgbClr val="FFFF00"/>
                </a:solidFill>
              </a:rPr>
              <a:t>España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r>
              <a:rPr lang="sr-Cyrl-RS" dirty="0" smtClean="0">
                <a:solidFill>
                  <a:srgbClr val="FFFF00"/>
                </a:solidFill>
              </a:rPr>
              <a:t>.</a:t>
            </a:r>
            <a:r>
              <a:rPr lang="sr-Cyrl-CS" dirty="0" smtClean="0"/>
              <a:t>Шеф шпанске државе до смрти 1975.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i="1" dirty="0" smtClean="0"/>
              <a:t>Пакт Немачке и СССР-а о ненападању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77" y="1925638"/>
            <a:ext cx="8977023" cy="3810000"/>
          </a:xfrm>
          <a:solidFill>
            <a:srgbClr val="FFC000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sr-Cyrl-CS" sz="1800" dirty="0" smtClean="0"/>
              <a:t>23. августа 1939 – Потписан пакт о ненападању између Немачке и СССР-а. </a:t>
            </a:r>
            <a:endParaRPr lang="sr-Latn-C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Cyrl-CS" sz="1800" dirty="0" smtClean="0"/>
              <a:t>Јоаким фон Рибентроп (Немачка) и Вјачеслав Михајлович Молотов (СССР) потписали споразум у Москви.</a:t>
            </a:r>
            <a:endParaRPr lang="sr-Latn-C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Cyrl-CS" sz="1800" dirty="0" smtClean="0"/>
              <a:t> </a:t>
            </a:r>
            <a:r>
              <a:rPr lang="sr-Cyrl-CS" sz="1800" dirty="0" smtClean="0">
                <a:solidFill>
                  <a:schemeClr val="bg1"/>
                </a:solidFill>
              </a:rPr>
              <a:t>Други назив пакт Рибентроп-Молотов. </a:t>
            </a:r>
            <a:endParaRPr lang="sr-Latn-CS" sz="1800" dirty="0" smtClean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sr-Cyrl-CS" sz="1800" dirty="0" smtClean="0"/>
              <a:t>Тајним додатком предвиђена је интересна сфера земаља потписница и предвиђао будућу границу између Немачке и СССР-а. </a:t>
            </a:r>
            <a:endParaRPr lang="sr-Latn-C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Cyrl-CS" sz="1800" dirty="0" smtClean="0">
                <a:solidFill>
                  <a:schemeClr val="bg1"/>
                </a:solidFill>
              </a:rPr>
              <a:t>Накнадном дорадом, у септембру, дато право СССР-у да окупира Финску, Литванију, Летонију, Естонију и источну Пољску док Немачка добија највећи део Пољске</a:t>
            </a:r>
            <a:r>
              <a:rPr lang="sr-Cyrl-CS" sz="1800" dirty="0" smtClean="0"/>
              <a:t>. </a:t>
            </a:r>
            <a:endParaRPr lang="sr-Latn-C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Cyrl-CS" sz="1800" dirty="0" smtClean="0"/>
              <a:t>Немачка је овим желела да избегне рат на два фронта. Овим пактом је  Немачка завршила стратешке припреме за рат. </a:t>
            </a:r>
            <a:endParaRPr lang="en-US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34A4D0-FE0A-4007-9DA3-4EE474D73AA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6213" y="300038"/>
            <a:ext cx="8689975" cy="1063625"/>
          </a:xfrm>
        </p:spPr>
        <p:txBody>
          <a:bodyPr/>
          <a:lstStyle/>
          <a:p>
            <a:pPr algn="ctr"/>
            <a:r>
              <a:rPr lang="ru-RU" dirty="0" smtClean="0"/>
              <a:t>Споразум Рибентроп-Молотов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>23.</a:t>
            </a:r>
            <a:r>
              <a:rPr lang="sr-Cyrl-RS" dirty="0" smtClean="0"/>
              <a:t> </a:t>
            </a:r>
            <a:r>
              <a:rPr lang="sr-Cyrl-CS" dirty="0" smtClean="0"/>
              <a:t>август</a:t>
            </a:r>
            <a:r>
              <a:rPr lang="sr-Latn-CS" dirty="0" smtClean="0"/>
              <a:t> 1939.</a:t>
            </a:r>
            <a:r>
              <a:rPr lang="sr-Cyrl-CS" dirty="0" smtClean="0"/>
              <a:t>г</a:t>
            </a:r>
            <a:r>
              <a:rPr lang="sr-Latn-CS" dirty="0" smtClean="0"/>
              <a:t>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279" y="1733107"/>
            <a:ext cx="5073909" cy="4542281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Споразум Рибентроп-Молотов </a:t>
            </a:r>
            <a:r>
              <a:rPr lang="ru-RU" sz="2400" b="0" dirty="0" smtClean="0"/>
              <a:t>службени назив:</a:t>
            </a:r>
            <a:endParaRPr lang="sr-Latn-CS" sz="2400" b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0" dirty="0" smtClean="0"/>
              <a:t>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Пакт о ненападању </a:t>
            </a:r>
            <a:r>
              <a:rPr lang="ru-RU" sz="2400" b="0" dirty="0" smtClean="0"/>
              <a:t>између Трећег рајха и Совјетског Савеза.</a:t>
            </a:r>
            <a:endParaRPr lang="sr-Latn-CS" sz="1600" b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b="0" dirty="0" smtClean="0"/>
              <a:t>Потписан је </a:t>
            </a:r>
            <a:r>
              <a:rPr lang="ru-RU" sz="1600" dirty="0" smtClean="0"/>
              <a:t>23. августа</a:t>
            </a:r>
            <a:r>
              <a:rPr lang="sr-Latn-CS" sz="1600" dirty="0" smtClean="0"/>
              <a:t> </a:t>
            </a:r>
            <a:r>
              <a:rPr lang="ru-RU" sz="1600" dirty="0" smtClean="0"/>
              <a:t>1939</a:t>
            </a:r>
            <a:r>
              <a:rPr lang="ru-RU" sz="1600" b="0" dirty="0" smtClean="0"/>
              <a:t>. год. у Москви од стране совјетског министра спољних послова </a:t>
            </a:r>
            <a:r>
              <a:rPr lang="ru-RU" sz="2400" dirty="0" smtClean="0">
                <a:solidFill>
                  <a:srgbClr val="002060"/>
                </a:solidFill>
              </a:rPr>
              <a:t>Вјачеслава Молотова</a:t>
            </a:r>
            <a:r>
              <a:rPr lang="sr-Latn-CS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2400" b="0" dirty="0" smtClean="0">
                <a:solidFill>
                  <a:srgbClr val="002060"/>
                </a:solidFill>
              </a:rPr>
              <a:t>   </a:t>
            </a:r>
            <a:r>
              <a:rPr lang="ru-RU" sz="1600" b="0" dirty="0" smtClean="0"/>
              <a:t>и немачког министра спољних послова </a:t>
            </a:r>
            <a:r>
              <a:rPr lang="ru-RU" sz="2400" dirty="0" smtClean="0">
                <a:solidFill>
                  <a:srgbClr val="002060"/>
                </a:solidFill>
              </a:rPr>
              <a:t>Јоакима фон Рибентропа</a:t>
            </a:r>
            <a:r>
              <a:rPr lang="ru-RU" sz="2400" b="0" dirty="0" smtClean="0"/>
              <a:t>.</a:t>
            </a:r>
            <a:endParaRPr lang="sr-Latn-CS" sz="1600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r-Latn-CS" sz="1600" b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b="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Међусобни пакт о ненападању био је на снази до почетка Операције Барбароса</a:t>
            </a:r>
            <a:r>
              <a:rPr lang="sr-Latn-C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22. јуна 1941. год. када је Немачка напала СССР.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600" dirty="0" smtClean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CEE4F6-2A83-4FA7-B999-B18BC60A3C6E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7413" name="Picture 2" descr="Слика:MolotovRibbentropStal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843088"/>
            <a:ext cx="2936875" cy="4437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516438" y="4141788"/>
            <a:ext cx="2493962" cy="527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08588" y="4059238"/>
            <a:ext cx="1566862" cy="8874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0860F-504D-4265-BC8C-8C57B06A3E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344" y="620202"/>
            <a:ext cx="630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Економске, културне и друштвене прилике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72" y="1765190"/>
            <a:ext cx="9008828" cy="41549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 smtClean="0"/>
              <a:t>Више него раније показало се да економија,наука, култура, друштвене појаве (фашизам и комунизам) лако прелазе државне и политичке границе</a:t>
            </a:r>
            <a:r>
              <a:rPr lang="sr-Cyrl-RS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Економска криза превазиђена на два начина: државе либералне демократиије Рузвелтовим рецептом а Немачка, Италија и Јапан развојем војне индустрије.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Процват аутомобилске и хемијске индустрије.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Научни проналасци се употребљавају и у војне сврхе .Највише напредовала медицина:пронађени лекови за туберколозу, маларију, шарлах, жуту грозницу. Александар Флеминг добија Нобелову награду за  откриће пенцилина 1945.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Човек постаје све образованији,његове хигијенске и културне навике изражајније  али не и хуманији</a:t>
            </a:r>
            <a:r>
              <a:rPr lang="sr-Cyrl-R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0860F-504D-4265-BC8C-8C57B06A3E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 descr="http://knjigomnogoljupci.wikispaces.com/file/view/152188046.jpg/541639556/388x311/152188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180" y="2258546"/>
            <a:ext cx="3982062" cy="29622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68347" y="3220277"/>
            <a:ext cx="268911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Александар Флеминг,</a:t>
            </a:r>
          </a:p>
          <a:p>
            <a:pPr algn="ctr"/>
            <a:r>
              <a:rPr lang="sr-Cyrl-CS" sz="2400" b="1" dirty="0" smtClean="0"/>
              <a:t>пенцилин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smtClean="0"/>
              <a:t>Увод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790700"/>
            <a:ext cx="8550275" cy="419663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rgbClr val="FFFF00"/>
                </a:solidFill>
              </a:rPr>
              <a:t>Версајска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мировна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конференција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одредила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је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на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дуже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време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међународне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односе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у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Европи</a:t>
            </a:r>
            <a:r>
              <a:rPr lang="sr-Cyrl-RS" sz="2000" dirty="0" smtClean="0">
                <a:solidFill>
                  <a:srgbClr val="FFFF00"/>
                </a:solidFill>
              </a:rPr>
              <a:t>=Версајски поредак</a:t>
            </a:r>
            <a:endParaRPr lang="sr-Latn-CS" sz="20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rgbClr val="FFFF00"/>
                </a:solidFill>
              </a:rPr>
              <a:t>Француска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постаје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водећа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европска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сила</a:t>
            </a:r>
            <a:r>
              <a:rPr lang="sr-Cyrl-RS" sz="2000" dirty="0" smtClean="0">
                <a:solidFill>
                  <a:srgbClr val="FFFF00"/>
                </a:solidFill>
              </a:rPr>
              <a:t>-чувар Версајског поретка</a:t>
            </a:r>
            <a:r>
              <a:rPr lang="sr-Cyrl-RS" sz="2000" dirty="0" smtClean="0"/>
              <a:t>.</a:t>
            </a:r>
            <a:endParaRPr lang="sr-Latn-CS" sz="2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/>
              <a:t>Свој</a:t>
            </a:r>
            <a:r>
              <a:rPr lang="sr-Latn-CS" sz="2000" dirty="0" smtClean="0"/>
              <a:t> </a:t>
            </a:r>
            <a:r>
              <a:rPr lang="sr-Cyrl-CS" sz="2000" dirty="0" smtClean="0"/>
              <a:t>безбедносни</a:t>
            </a:r>
            <a:r>
              <a:rPr lang="sr-Latn-CS" sz="2000" dirty="0" smtClean="0"/>
              <a:t> </a:t>
            </a:r>
            <a:r>
              <a:rPr lang="sr-Cyrl-CS" sz="2000" dirty="0" smtClean="0"/>
              <a:t>систем</a:t>
            </a:r>
            <a:r>
              <a:rPr lang="sr-Latn-CS" sz="2000" dirty="0" smtClean="0"/>
              <a:t> </a:t>
            </a:r>
            <a:r>
              <a:rPr lang="sr-Cyrl-CS" sz="2000" dirty="0" smtClean="0"/>
              <a:t>базира</a:t>
            </a:r>
            <a:r>
              <a:rPr lang="sr-Latn-CS" sz="2000" dirty="0" smtClean="0"/>
              <a:t> </a:t>
            </a:r>
            <a:r>
              <a:rPr lang="sr-Cyrl-CS" sz="2000" dirty="0" smtClean="0"/>
              <a:t>на</a:t>
            </a:r>
            <a:r>
              <a:rPr lang="sr-Latn-CS" sz="2000" dirty="0" smtClean="0"/>
              <a:t> </a:t>
            </a:r>
            <a:r>
              <a:rPr lang="sr-Cyrl-CS" sz="2000" dirty="0" smtClean="0"/>
              <a:t>слабљењу</a:t>
            </a:r>
            <a:r>
              <a:rPr lang="sr-Latn-CS" sz="2000" dirty="0" smtClean="0"/>
              <a:t> </a:t>
            </a:r>
            <a:r>
              <a:rPr lang="sr-Cyrl-CS" sz="2000" dirty="0" smtClean="0"/>
              <a:t>Немачеке</a:t>
            </a:r>
            <a:r>
              <a:rPr lang="sr-Latn-CS" sz="2000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/>
              <a:t>Склапа</a:t>
            </a:r>
            <a:r>
              <a:rPr lang="sr-Latn-CS" sz="2000" dirty="0" smtClean="0"/>
              <a:t> </a:t>
            </a:r>
            <a:r>
              <a:rPr lang="sr-Cyrl-CS" sz="2000" dirty="0" smtClean="0"/>
              <a:t>мање</a:t>
            </a:r>
            <a:r>
              <a:rPr lang="sr-Latn-CS" sz="2000" dirty="0" smtClean="0"/>
              <a:t> </a:t>
            </a:r>
            <a:r>
              <a:rPr lang="sr-Cyrl-CS" sz="2000" dirty="0" smtClean="0"/>
              <a:t>савезе</a:t>
            </a:r>
            <a:r>
              <a:rPr lang="sr-Latn-CS" sz="2000" dirty="0" smtClean="0"/>
              <a:t> </a:t>
            </a:r>
            <a:r>
              <a:rPr lang="sr-Cyrl-CS" sz="2000" dirty="0" smtClean="0"/>
              <a:t>са</a:t>
            </a:r>
            <a:r>
              <a:rPr lang="sr-Latn-CS" sz="2000" dirty="0" smtClean="0"/>
              <a:t> ( </a:t>
            </a:r>
            <a:r>
              <a:rPr lang="sr-Cyrl-CS" sz="2000" dirty="0" smtClean="0"/>
              <a:t>Пољском</a:t>
            </a:r>
            <a:r>
              <a:rPr lang="sr-Latn-CS" sz="2000" dirty="0" smtClean="0"/>
              <a:t>, </a:t>
            </a:r>
            <a:r>
              <a:rPr lang="sr-Cyrl-CS" sz="2000" dirty="0" smtClean="0"/>
              <a:t>Чехословачком</a:t>
            </a:r>
            <a:r>
              <a:rPr lang="sr-Latn-CS" sz="2000" dirty="0" smtClean="0"/>
              <a:t>, </a:t>
            </a:r>
            <a:r>
              <a:rPr lang="sr-Cyrl-CS" sz="2000" dirty="0" smtClean="0"/>
              <a:t>Румунијом</a:t>
            </a:r>
            <a:r>
              <a:rPr lang="sr-Latn-CS" sz="2000" dirty="0" smtClean="0"/>
              <a:t> </a:t>
            </a:r>
            <a:r>
              <a:rPr lang="sr-Cyrl-CS" sz="2000" dirty="0" smtClean="0"/>
              <a:t>и</a:t>
            </a:r>
            <a:r>
              <a:rPr lang="sr-Latn-CS" sz="2000" dirty="0" smtClean="0"/>
              <a:t> </a:t>
            </a:r>
            <a:r>
              <a:rPr lang="sr-Cyrl-CS" sz="2000" dirty="0" smtClean="0"/>
              <a:t>Краљевином</a:t>
            </a:r>
            <a:r>
              <a:rPr lang="sr-Latn-CS" sz="2000" dirty="0" smtClean="0"/>
              <a:t> </a:t>
            </a:r>
            <a:r>
              <a:rPr lang="sr-Cyrl-CS" sz="2000" dirty="0" smtClean="0"/>
              <a:t>СХС</a:t>
            </a:r>
            <a:r>
              <a:rPr lang="sr-Latn-CS" sz="2000" dirty="0" smtClean="0"/>
              <a:t>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/>
              <a:t>Економска</a:t>
            </a:r>
            <a:r>
              <a:rPr lang="sr-Latn-CS" sz="2000" dirty="0" smtClean="0"/>
              <a:t> </a:t>
            </a:r>
            <a:r>
              <a:rPr lang="sr-Cyrl-CS" sz="2000" dirty="0" smtClean="0"/>
              <a:t>криза</a:t>
            </a:r>
            <a:r>
              <a:rPr lang="sr-Latn-CS" sz="2000" dirty="0" smtClean="0"/>
              <a:t> </a:t>
            </a:r>
            <a:r>
              <a:rPr lang="sr-Cyrl-CS" sz="2000" dirty="0" smtClean="0"/>
              <a:t>изазива</a:t>
            </a:r>
            <a:r>
              <a:rPr lang="sr-Latn-CS" sz="2000" dirty="0" smtClean="0"/>
              <a:t> </a:t>
            </a:r>
            <a:r>
              <a:rPr lang="sr-Cyrl-CS" sz="2000" dirty="0" smtClean="0"/>
              <a:t>кризу</a:t>
            </a:r>
            <a:r>
              <a:rPr lang="sr-Latn-CS" sz="2000" dirty="0" smtClean="0"/>
              <a:t> </a:t>
            </a:r>
            <a:r>
              <a:rPr lang="sr-Cyrl-CS" sz="2000" dirty="0" smtClean="0"/>
              <a:t>грађанске</a:t>
            </a:r>
            <a:r>
              <a:rPr lang="sr-Latn-CS" sz="2000" dirty="0" smtClean="0"/>
              <a:t> </a:t>
            </a:r>
            <a:r>
              <a:rPr lang="sr-Cyrl-CS" sz="2000" dirty="0" smtClean="0"/>
              <a:t>демократије</a:t>
            </a:r>
            <a:r>
              <a:rPr lang="sr-Latn-CS" sz="2000" dirty="0" smtClean="0"/>
              <a:t>.</a:t>
            </a:r>
            <a:endParaRPr lang="sr-Cyrl-CS" sz="2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/>
              <a:t>Стварају</a:t>
            </a:r>
            <a:r>
              <a:rPr lang="sr-Latn-CS" sz="2000" dirty="0" smtClean="0"/>
              <a:t> </a:t>
            </a:r>
            <a:r>
              <a:rPr lang="sr-Cyrl-CS" sz="2000" dirty="0" smtClean="0"/>
              <a:t>се</a:t>
            </a:r>
            <a:r>
              <a:rPr lang="sr-Latn-CS" sz="2000" dirty="0" smtClean="0"/>
              <a:t> </a:t>
            </a:r>
            <a:r>
              <a:rPr lang="sr-Cyrl-CS" sz="2000" dirty="0" smtClean="0"/>
              <a:t>тоталитарни</a:t>
            </a:r>
            <a:r>
              <a:rPr lang="sr-Latn-CS" sz="2000" dirty="0" smtClean="0"/>
              <a:t> </a:t>
            </a:r>
            <a:r>
              <a:rPr lang="sr-Cyrl-CS" sz="2000" dirty="0" smtClean="0"/>
              <a:t>режими</a:t>
            </a:r>
            <a:r>
              <a:rPr lang="sr-Latn-CS" sz="2000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/>
              <a:t>Јапан</a:t>
            </a:r>
            <a:r>
              <a:rPr lang="sr-Latn-CS" sz="2000" dirty="0" smtClean="0"/>
              <a:t> </a:t>
            </a:r>
            <a:r>
              <a:rPr lang="sr-Cyrl-CS" sz="2000" dirty="0" smtClean="0"/>
              <a:t>започиње</a:t>
            </a:r>
            <a:r>
              <a:rPr lang="sr-Latn-CS" sz="2000" dirty="0" smtClean="0"/>
              <a:t> </a:t>
            </a:r>
            <a:r>
              <a:rPr lang="sr-Cyrl-CS" sz="2000" dirty="0" smtClean="0"/>
              <a:t>агресивну</a:t>
            </a:r>
            <a:r>
              <a:rPr lang="sr-Latn-CS" sz="2000" dirty="0" smtClean="0"/>
              <a:t> </a:t>
            </a:r>
            <a:r>
              <a:rPr lang="sr-Cyrl-CS" sz="2000" dirty="0" smtClean="0"/>
              <a:t>политику</a:t>
            </a:r>
            <a:r>
              <a:rPr lang="sr-Latn-CS" sz="2000" dirty="0" smtClean="0"/>
              <a:t> </a:t>
            </a:r>
            <a:r>
              <a:rPr lang="sr-Cyrl-CS" sz="2000" dirty="0" smtClean="0"/>
              <a:t>нападом</a:t>
            </a:r>
            <a:r>
              <a:rPr lang="sr-Latn-CS" sz="2000" dirty="0" smtClean="0"/>
              <a:t> </a:t>
            </a:r>
            <a:r>
              <a:rPr lang="sr-Cyrl-CS" sz="2000" dirty="0" smtClean="0"/>
              <a:t>на</a:t>
            </a:r>
            <a:r>
              <a:rPr lang="sr-Latn-CS" sz="2000" dirty="0" smtClean="0"/>
              <a:t> </a:t>
            </a:r>
            <a:r>
              <a:rPr lang="sr-Cyrl-CS" sz="2000" dirty="0" smtClean="0"/>
              <a:t>Кину</a:t>
            </a:r>
            <a:r>
              <a:rPr lang="sr-Latn-CS" sz="2000" dirty="0" smtClean="0"/>
              <a:t> 193</a:t>
            </a:r>
            <a:r>
              <a:rPr lang="sr-Cyrl-RS" sz="2000" dirty="0" smtClean="0"/>
              <a:t>1</a:t>
            </a:r>
            <a:r>
              <a:rPr lang="sr-Latn-CS" sz="2000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/>
              <a:t>Немачка</a:t>
            </a:r>
            <a:r>
              <a:rPr lang="sr-Latn-CS" sz="2000" dirty="0" smtClean="0"/>
              <a:t> </a:t>
            </a:r>
            <a:r>
              <a:rPr lang="sr-Cyrl-CS" sz="2000" dirty="0" smtClean="0"/>
              <a:t>се</a:t>
            </a:r>
            <a:r>
              <a:rPr lang="sr-Latn-CS" sz="2000" dirty="0" smtClean="0"/>
              <a:t> </a:t>
            </a:r>
            <a:r>
              <a:rPr lang="sr-Cyrl-CS" sz="2000" dirty="0" smtClean="0"/>
              <a:t>припрема</a:t>
            </a:r>
            <a:r>
              <a:rPr lang="sr-Latn-CS" sz="2000" dirty="0" smtClean="0"/>
              <a:t> </a:t>
            </a:r>
            <a:r>
              <a:rPr lang="sr-Cyrl-CS" sz="2000" dirty="0" smtClean="0"/>
              <a:t>за</a:t>
            </a:r>
            <a:r>
              <a:rPr lang="sr-Latn-CS" sz="2000" dirty="0" smtClean="0"/>
              <a:t> </a:t>
            </a:r>
            <a:r>
              <a:rPr lang="sr-Cyrl-CS" sz="2000" dirty="0" smtClean="0"/>
              <a:t>рат</a:t>
            </a:r>
            <a:r>
              <a:rPr lang="sr-Latn-CS" sz="2000" dirty="0" smtClean="0"/>
              <a:t>, </a:t>
            </a:r>
            <a:r>
              <a:rPr lang="sr-Cyrl-CS" sz="2000" dirty="0" smtClean="0"/>
              <a:t>као</a:t>
            </a:r>
            <a:r>
              <a:rPr lang="sr-Latn-CS" sz="2000" dirty="0" smtClean="0"/>
              <a:t> </a:t>
            </a:r>
            <a:r>
              <a:rPr lang="sr-Cyrl-CS" sz="2000" dirty="0" smtClean="0"/>
              <a:t>и</a:t>
            </a:r>
            <a:r>
              <a:rPr lang="sr-Latn-CS" sz="2000" dirty="0" smtClean="0"/>
              <a:t> </a:t>
            </a:r>
            <a:r>
              <a:rPr lang="sr-Cyrl-CS" sz="2000" dirty="0" smtClean="0"/>
              <a:t>Италија</a:t>
            </a:r>
            <a:endParaRPr lang="sr-Latn-CS" sz="2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/>
                </a:solidFill>
              </a:rPr>
              <a:t>Назире</a:t>
            </a:r>
            <a:r>
              <a:rPr lang="sr-Latn-CS" sz="2000" dirty="0" smtClean="0">
                <a:solidFill>
                  <a:schemeClr val="tx1"/>
                </a:solidFill>
              </a:rPr>
              <a:t> </a:t>
            </a:r>
            <a:r>
              <a:rPr lang="sr-Cyrl-CS" sz="2000" dirty="0" smtClean="0">
                <a:solidFill>
                  <a:schemeClr val="tx1"/>
                </a:solidFill>
              </a:rPr>
              <a:t>се</a:t>
            </a:r>
            <a:r>
              <a:rPr lang="sr-Latn-CS" sz="2000" dirty="0" smtClean="0">
                <a:solidFill>
                  <a:schemeClr val="tx1"/>
                </a:solidFill>
              </a:rPr>
              <a:t> </a:t>
            </a:r>
            <a:r>
              <a:rPr lang="sr-Cyrl-CS" sz="2000" dirty="0" smtClean="0">
                <a:solidFill>
                  <a:schemeClr val="tx1"/>
                </a:solidFill>
              </a:rPr>
              <a:t>нови</a:t>
            </a:r>
            <a:r>
              <a:rPr lang="sr-Latn-CS" sz="2000" dirty="0" smtClean="0">
                <a:solidFill>
                  <a:schemeClr val="tx1"/>
                </a:solidFill>
              </a:rPr>
              <a:t> </a:t>
            </a:r>
            <a:r>
              <a:rPr lang="sr-Cyrl-CS" sz="2000" dirty="0" smtClean="0">
                <a:solidFill>
                  <a:schemeClr val="tx1"/>
                </a:solidFill>
              </a:rPr>
              <a:t>савез</a:t>
            </a:r>
            <a:r>
              <a:rPr lang="sr-Latn-CS" sz="2000" dirty="0" smtClean="0">
                <a:solidFill>
                  <a:schemeClr val="tx1"/>
                </a:solidFill>
              </a:rPr>
              <a:t> </a:t>
            </a:r>
            <a:r>
              <a:rPr lang="sr-Cyrl-CS" sz="2000" dirty="0" smtClean="0">
                <a:solidFill>
                  <a:schemeClr val="tx1"/>
                </a:solidFill>
              </a:rPr>
              <a:t>три</a:t>
            </a:r>
            <a:r>
              <a:rPr lang="sr-Latn-CS" sz="2000" dirty="0" smtClean="0">
                <a:solidFill>
                  <a:schemeClr val="tx1"/>
                </a:solidFill>
              </a:rPr>
              <a:t> </a:t>
            </a:r>
            <a:r>
              <a:rPr lang="sr-Cyrl-CS" sz="2000" dirty="0" smtClean="0">
                <a:solidFill>
                  <a:schemeClr val="tx1"/>
                </a:solidFill>
              </a:rPr>
              <a:t>државе</a:t>
            </a:r>
            <a:r>
              <a:rPr lang="sr-Latn-CS" sz="2000" dirty="0" smtClean="0">
                <a:solidFill>
                  <a:schemeClr val="tx1"/>
                </a:solidFill>
              </a:rPr>
              <a:t> </a:t>
            </a:r>
            <a:r>
              <a:rPr lang="sr-Cyrl-CS" sz="2000" dirty="0" smtClean="0">
                <a:solidFill>
                  <a:schemeClr val="tx1"/>
                </a:solidFill>
              </a:rPr>
              <a:t>које</a:t>
            </a:r>
            <a:r>
              <a:rPr lang="sr-Latn-CS" sz="2000" dirty="0" smtClean="0">
                <a:solidFill>
                  <a:schemeClr val="tx1"/>
                </a:solidFill>
              </a:rPr>
              <a:t> </a:t>
            </a:r>
            <a:r>
              <a:rPr lang="sr-Cyrl-CS" sz="2000" dirty="0" smtClean="0">
                <a:solidFill>
                  <a:schemeClr val="tx1"/>
                </a:solidFill>
              </a:rPr>
              <a:t>траже</a:t>
            </a:r>
            <a:r>
              <a:rPr lang="sr-Latn-CS" sz="2000" dirty="0" smtClean="0">
                <a:solidFill>
                  <a:schemeClr val="tx1"/>
                </a:solidFill>
              </a:rPr>
              <a:t> “</a:t>
            </a:r>
            <a:r>
              <a:rPr lang="sr-Cyrl-CS" sz="2000" dirty="0" smtClean="0">
                <a:solidFill>
                  <a:schemeClr val="tx1"/>
                </a:solidFill>
              </a:rPr>
              <a:t>Нови</a:t>
            </a:r>
            <a:r>
              <a:rPr lang="sr-Latn-CS" sz="2000" dirty="0" smtClean="0">
                <a:solidFill>
                  <a:schemeClr val="tx1"/>
                </a:solidFill>
              </a:rPr>
              <a:t> </a:t>
            </a:r>
            <a:r>
              <a:rPr lang="sr-Cyrl-CS" sz="2000" dirty="0" smtClean="0">
                <a:solidFill>
                  <a:schemeClr val="tx1"/>
                </a:solidFill>
              </a:rPr>
              <a:t>поредак</a:t>
            </a:r>
            <a:r>
              <a:rPr lang="sr-Latn-CS" sz="2000" dirty="0" smtClean="0">
                <a:solidFill>
                  <a:schemeClr val="tx1"/>
                </a:solidFill>
              </a:rPr>
              <a:t>”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E29DA2-C99C-4FEA-98B5-EACC11077E7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0860F-504D-4265-BC8C-8C57B06A3E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 descr="http://cdn.tf.rs/2014/05/30/Knez-namesnik-Pavle-u-pakardu-620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045366"/>
            <a:ext cx="4456182" cy="24827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6734" y="3264195"/>
            <a:ext cx="403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намесник кнез Павле у Пакарду</a:t>
            </a:r>
            <a:endParaRPr lang="en-US" dirty="0"/>
          </a:p>
        </p:txBody>
      </p:sp>
      <p:pic>
        <p:nvPicPr>
          <p:cNvPr id="1030" name="Picture 6" descr="http://www.netauto.rs/uploads/useruploads/Istorija/09_Istorija-auto-t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590" y="1814654"/>
            <a:ext cx="4221126" cy="23320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03899" y="4136065"/>
            <a:ext cx="454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Ауто Унион Типе Ц Силвер Арров 1937</a:t>
            </a:r>
            <a:endParaRPr lang="en-US" dirty="0"/>
          </a:p>
        </p:txBody>
      </p:sp>
      <p:pic>
        <p:nvPicPr>
          <p:cNvPr id="1038" name="Picture 14" descr="https://knjigomnogoljupci.wikispaces.com/file/view/800px-1934_Ford_Coupe.jpg/541639256/395x209/800px-1934_Ford_Cou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167" y="3651399"/>
            <a:ext cx="3991121" cy="19907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61507" y="-1"/>
            <a:ext cx="630510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У међратном периоду аутомобили се производе у</a:t>
            </a:r>
            <a:r>
              <a:rPr lang="sr-Cyrl-RS" dirty="0" smtClean="0"/>
              <a:t> САД,</a:t>
            </a:r>
            <a:r>
              <a:rPr lang="sr-Latn-CS" dirty="0" smtClean="0"/>
              <a:t> Немачкој , Француској , Енглеској и другим земљама . 1937. у САД - у је било 32 милиона аутомобила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1040" name="Picture 16" descr="http://www.b92.net/news/pics/2014/03/24/445725053533030df1d1ed089848993_v4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61367"/>
            <a:ext cx="4444040" cy="229663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27051" y="5922335"/>
            <a:ext cx="334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Прототип ВВ ' бубе ' из 1937</a:t>
            </a:r>
            <a:r>
              <a:rPr lang="sr-Cyrl-R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0860F-504D-4265-BC8C-8C57B06A3E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0178" name="Picture 2" descr="http://www.24sata.info/thumbnail.php?file=news/2012/January/buba_947912722.jpg&amp;size=article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85" y="1594883"/>
            <a:ext cx="4221126" cy="26049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8977" y="0"/>
            <a:ext cx="6443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Буба-Хитлеров ,,народни аутомобил”</a:t>
            </a:r>
            <a:endParaRPr lang="sr-Cyrl-RS" sz="2000" dirty="0" smtClean="0">
              <a:solidFill>
                <a:srgbClr val="FFFF00"/>
              </a:solidFill>
            </a:endParaRPr>
          </a:p>
          <a:p>
            <a:r>
              <a:rPr lang="sr-Cyrl-RS" sz="2000" dirty="0" smtClean="0">
                <a:solidFill>
                  <a:schemeClr val="bg1"/>
                </a:solidFill>
              </a:rPr>
              <a:t>К</a:t>
            </a:r>
            <a:r>
              <a:rPr lang="sr-Latn-CS" sz="2000" dirty="0" smtClean="0">
                <a:solidFill>
                  <a:schemeClr val="bg1"/>
                </a:solidFill>
              </a:rPr>
              <a:t>ако аутомобил треба изгледати </a:t>
            </a:r>
            <a:r>
              <a:rPr lang="sr-Cyrl-RS" sz="2000" dirty="0" smtClean="0">
                <a:solidFill>
                  <a:schemeClr val="bg1"/>
                </a:solidFill>
              </a:rPr>
              <a:t>?</a:t>
            </a:r>
            <a:r>
              <a:rPr lang="sr-Latn-CS" sz="2000" dirty="0" smtClean="0">
                <a:solidFill>
                  <a:schemeClr val="bg1"/>
                </a:solidFill>
              </a:rPr>
              <a:t>" Мора имати четири седишта , мотор са ваздушним хлађењем , а цена не сме прелазити хиљаду марака " , рекао је Хитлер ...</a:t>
            </a:r>
            <a:r>
              <a:rPr lang="sr-Cyrl-RS" sz="2000" dirty="0" smtClean="0">
                <a:solidFill>
                  <a:schemeClr val="bg1"/>
                </a:solidFill>
              </a:rPr>
              <a:t> Задатак добио Фердинанд Фоше 1933.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0180" name="Picture 4" descr="http://www.carz.rs/wp-content/uploads/2014/01/article-2086663-0F78BED500000578-900_634x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795" y="1589568"/>
            <a:ext cx="4114800" cy="2535865"/>
          </a:xfrm>
          <a:prstGeom prst="rect">
            <a:avLst/>
          </a:prstGeom>
          <a:noFill/>
        </p:spPr>
      </p:pic>
      <p:pic>
        <p:nvPicPr>
          <p:cNvPr id="50182" name="Picture 6" descr="http://2.bp.blogspot.com/-7f-g3pArY64/VEyFIo-QSAI/AAAAAAAAEDE/G8qvgLSsCQ4/s1600/bub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5004" y="4136065"/>
            <a:ext cx="5592725" cy="2721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0860F-504D-4265-BC8C-8C57B06A3E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1202" name="Picture 2" descr="http://image.slidesharecdn.com/knjizevnost-150601160624-lva1-app6891/95/knjizevnost-19-638.jpg?cb=1433174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8168"/>
            <a:ext cx="6485860" cy="4805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3405" y="202019"/>
            <a:ext cx="6273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chemeClr val="bg1"/>
                </a:solidFill>
              </a:rPr>
              <a:t>Књижевност, уметност, медији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3647"/>
            <a:ext cx="7060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У књижевности се поред дела која су подстицала размишљања о положају човека у послератном свету постају заступљенији и жанрови који су више забављали.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04" name="Picture 4" descr="https://upload.wikimedia.org/wikipedia/commons/thumb/a/ad/BroadwayMelodyPoster1.jpg/220px-BroadwayMelodyPos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0169" y="1819016"/>
            <a:ext cx="2343077" cy="1571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13451" y="3444949"/>
            <a:ext cx="2296633" cy="7386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звучни филм који је добио оскара је </a:t>
            </a:r>
            <a:r>
              <a:rPr lang="sr-Latn-R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Бродвејска мелодија</a:t>
            </a:r>
            <a:r>
              <a:rPr lang="sr-Latn-R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222" y="1903228"/>
            <a:ext cx="6251945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FFFF00"/>
                </a:solidFill>
              </a:rPr>
              <a:t>Филм постаје популарна уметност која доноси огроман новац. </a:t>
            </a:r>
            <a:r>
              <a:rPr lang="sr-Cyrl-R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Амерички филм </a:t>
            </a:r>
            <a:r>
              <a:rPr lang="sr-Cyrl-RS" sz="1400" b="1" dirty="0" smtClean="0">
                <a:solidFill>
                  <a:srgbClr val="FFFF00"/>
                </a:solidFill>
              </a:rPr>
              <a:t>постаје главна индустријски производ САД</a:t>
            </a:r>
            <a:r>
              <a:rPr lang="sr-Cyrl-RS" sz="1400" b="1" dirty="0" smtClean="0">
                <a:solidFill>
                  <a:schemeClr val="bg1"/>
                </a:solidFill>
              </a:rPr>
              <a:t>. Већ тада у околини Лос Анђелеса у филмској индустрији запошљено око 120.000 људи.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lhsenglish3.wikispaces.com/file/view/1920sfilm.jpg/316536476/1920sfi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231" y="4133849"/>
            <a:ext cx="20193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0860F-504D-4265-BC8C-8C57B06A3E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 descr="https://upload.wikimedia.org/wikipedia/commons/5/57/Garbo_in_Inspi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43" y="0"/>
            <a:ext cx="3608350" cy="40935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8223" y="4061637"/>
            <a:ext cx="3615070" cy="224676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Грета Гарбо</a:t>
            </a:r>
            <a:r>
              <a:rPr lang="ru-RU" sz="1400" dirty="0" smtClean="0"/>
              <a:t> једна од највећих филмских звезда </a:t>
            </a:r>
            <a:r>
              <a:rPr lang="ru-RU" sz="1400" dirty="0" smtClean="0">
                <a:hlinkClick r:id="rId3" tooltip="1930е"/>
              </a:rPr>
              <a:t>тридесетих</a:t>
            </a:r>
            <a:r>
              <a:rPr lang="ru-RU" sz="1400" dirty="0" smtClean="0"/>
              <a:t> година 20. века. Већ са својим трећим филмом — </a:t>
            </a:r>
            <a:r>
              <a:rPr lang="ru-RU" sz="1400" dirty="0" smtClean="0">
                <a:hlinkClick r:id="rId4" tooltip="Пут и ђаво (филм) (страница не постоји)"/>
              </a:rPr>
              <a:t>Пут и ђаво</a:t>
            </a:r>
            <a:r>
              <a:rPr lang="ru-RU" sz="1400" dirty="0" smtClean="0"/>
              <a:t> из 1926, Гарбо је постала толико популарна да је њен први звучни филм, </a:t>
            </a:r>
            <a:r>
              <a:rPr lang="ru-RU" sz="1400" i="1" dirty="0" smtClean="0">
                <a:hlinkClick r:id="rId5" tooltip="Ана Кристи (филм)"/>
              </a:rPr>
              <a:t>Ана Кристи</a:t>
            </a:r>
            <a:r>
              <a:rPr lang="ru-RU" sz="1400" dirty="0" smtClean="0"/>
              <a:t>, рекламиран под слоганом </a:t>
            </a:r>
            <a:r>
              <a:rPr lang="ru-RU" sz="1400" i="1" dirty="0" smtClean="0"/>
              <a:t>Гарбо говори!</a:t>
            </a:r>
            <a:r>
              <a:rPr lang="ru-RU" sz="1400" dirty="0" smtClean="0"/>
              <a:t>. Овај филм јој је донео прву номинацију за </a:t>
            </a:r>
            <a:r>
              <a:rPr lang="ru-RU" sz="1400" dirty="0" smtClean="0">
                <a:hlinkClick r:id="rId6" tooltip="Оскар за најбољу главну глумицу"/>
              </a:rPr>
              <a:t>Оскара за најбољу главну глумицу</a:t>
            </a:r>
            <a:r>
              <a:rPr lang="ru-RU" sz="1400" dirty="0" smtClean="0"/>
              <a:t> и статус међународне звезде. </a:t>
            </a:r>
            <a:r>
              <a:rPr lang="sr-Cyrl-RS" sz="1400" dirty="0" smtClean="0"/>
              <a:t> </a:t>
            </a:r>
            <a:endParaRPr lang="en-US" sz="1400" dirty="0"/>
          </a:p>
        </p:txBody>
      </p:sp>
      <p:pic>
        <p:nvPicPr>
          <p:cNvPr id="1030" name="Picture 6" descr="http://www.goldensilents.com/stars/valentinoclin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8319" y="1360966"/>
            <a:ext cx="5076825" cy="43365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3414" y="5709684"/>
            <a:ext cx="508236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Рудолпх Валентино </a:t>
            </a:r>
            <a:r>
              <a:rPr lang="sr-Cyrl-RS" dirty="0" smtClean="0"/>
              <a:t>и </a:t>
            </a:r>
            <a:r>
              <a:rPr lang="sr-Latn-CS" dirty="0" smtClean="0"/>
              <a:t>Нита Налди ин </a:t>
            </a:r>
            <a:endParaRPr lang="sr-Cyrl-RS" dirty="0" smtClean="0"/>
          </a:p>
          <a:p>
            <a:r>
              <a:rPr lang="sr-Latn-CS" dirty="0" smtClean="0"/>
              <a:t>Асаинтед Девил - Лост Филм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0860F-504D-4265-BC8C-8C57B06A3E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874" y="478465"/>
            <a:ext cx="6071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Најпопуларнији медији:</a:t>
            </a:r>
          </a:p>
          <a:p>
            <a:r>
              <a:rPr lang="sr-Cyrl-RS" sz="2400" dirty="0" smtClean="0">
                <a:solidFill>
                  <a:schemeClr val="bg1"/>
                </a:solidFill>
              </a:rPr>
              <a:t> радио и штампа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65006"/>
            <a:ext cx="9144000" cy="203132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Радио је допринео популарности џеза –свирајући џез црнци су добијали признања која нису могли добити политичком борбом.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Радио и штампа доприноси ширењу образовања и информација али уз филмске журнале постају и главна средства пропаганде владајућих режима и обликовања јавног мњења.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Сад су свету  понудиле и друге новитете :грамофонске плоче, мјузикле, светлеће рекламе, кока-колу, жваке, хемијске оловке,стрипове...</a:t>
            </a:r>
            <a:endParaRPr lang="en-US" dirty="0"/>
          </a:p>
        </p:txBody>
      </p:sp>
      <p:pic>
        <p:nvPicPr>
          <p:cNvPr id="52226" name="Picture 2" descr="http://3.bp.blogspot.com/-l39EOfMDn08/UxSDtOxMPZI/AAAAAAAATuM/-JvvKxN6Nh4/s1600/DSCN9743%2B%2B%2BK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056" y="4029738"/>
            <a:ext cx="3094075" cy="2195327"/>
          </a:xfrm>
          <a:prstGeom prst="rect">
            <a:avLst/>
          </a:prstGeom>
          <a:noFill/>
        </p:spPr>
      </p:pic>
      <p:pic>
        <p:nvPicPr>
          <p:cNvPr id="52230" name="Picture 6" descr="http://bdzoom.com/wp-content/uploads/V1/IMG/jpg/Yellow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3742661"/>
            <a:ext cx="5238750" cy="3115340"/>
          </a:xfrm>
          <a:prstGeom prst="rect">
            <a:avLst/>
          </a:prstGeom>
          <a:noFill/>
        </p:spPr>
      </p:pic>
      <p:pic>
        <p:nvPicPr>
          <p:cNvPr id="3074" name="Picture 2" descr="http://the100.ru/images/womens/id922/436-nlc008978-v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042" y="0"/>
            <a:ext cx="1584251" cy="17969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64865" y="1307805"/>
            <a:ext cx="317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Мери Пикфорд,глумица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0860F-504D-4265-BC8C-8C57B06A3E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4037" y="510363"/>
            <a:ext cx="844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chemeClr val="bg1"/>
                </a:solidFill>
              </a:rPr>
              <a:t>Хвала на пажњи!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3252" name="Picture 4" descr="https://oldtales7.files.wordpress.com/2013/06/yellow1896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5637"/>
            <a:ext cx="9144000" cy="471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Европа</a:t>
            </a:r>
            <a:r>
              <a:rPr lang="sr-Latn-CS" smtClean="0"/>
              <a:t> </a:t>
            </a:r>
            <a:r>
              <a:rPr lang="sr-Cyrl-CS" smtClean="0"/>
              <a:t>после</a:t>
            </a:r>
            <a:r>
              <a:rPr lang="sr-Latn-CS" smtClean="0"/>
              <a:t> </a:t>
            </a:r>
            <a:r>
              <a:rPr lang="sr-Cyrl-CS" smtClean="0"/>
              <a:t>Версаја</a:t>
            </a:r>
            <a:endParaRPr lang="en-US" smtClean="0"/>
          </a:p>
        </p:txBody>
      </p:sp>
      <p:sp>
        <p:nvSpPr>
          <p:cNvPr id="4100" name="Rectangle 9"/>
          <p:cNvSpPr>
            <a:spLocks noGrp="1"/>
          </p:cNvSpPr>
          <p:nvPr>
            <p:ph idx="1"/>
          </p:nvPr>
        </p:nvSpPr>
        <p:spPr>
          <a:xfrm>
            <a:off x="1096963" y="1765300"/>
            <a:ext cx="7837487" cy="459581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lvl="2">
              <a:defRPr/>
            </a:pPr>
            <a:r>
              <a:rPr lang="sr-Cyrl-CS" sz="1800" b="1" dirty="0" smtClean="0"/>
              <a:t>Мировним уговором Сарска област стављена под контролу Друштва народа, а руднике експ</a:t>
            </a:r>
            <a:r>
              <a:rPr lang="sr-Cyrl-RS" sz="1800" b="1" dirty="0" smtClean="0"/>
              <a:t>л</a:t>
            </a:r>
            <a:r>
              <a:rPr lang="sr-Cyrl-CS" sz="1800" b="1" dirty="0" smtClean="0"/>
              <a:t>оатисала Француска. </a:t>
            </a:r>
            <a:endParaRPr lang="sr-Latn-CS" sz="1800" b="1" dirty="0" smtClean="0"/>
          </a:p>
          <a:p>
            <a:pPr lvl="2">
              <a:defRPr/>
            </a:pPr>
            <a:r>
              <a:rPr lang="sr-Cyrl-CS" sz="1800" b="1" dirty="0" smtClean="0"/>
              <a:t>Како би спречила могућност Немачке да избегне плаћање ратне репарације, Француска са Белгијом </a:t>
            </a:r>
            <a:r>
              <a:rPr lang="sr-Cyrl-CS" sz="1800" b="1" dirty="0" smtClean="0">
                <a:solidFill>
                  <a:srgbClr val="7030A0"/>
                </a:solidFill>
              </a:rPr>
              <a:t>окупира Рурску област 1923. </a:t>
            </a:r>
            <a:r>
              <a:rPr lang="sr-Cyrl-CS" sz="1800" b="1" dirty="0" smtClean="0"/>
              <a:t>и преузима контролу над производњом угља.</a:t>
            </a:r>
            <a:endParaRPr lang="sr-Latn-CS" sz="1800" b="1" dirty="0" smtClean="0"/>
          </a:p>
          <a:p>
            <a:pPr lvl="2">
              <a:defRPr/>
            </a:pPr>
            <a:r>
              <a:rPr lang="sr-Cyrl-CS" sz="1800" b="1" dirty="0" smtClean="0"/>
              <a:t>Французи су били присутни две и по године и повукли се пред почетак међународне конференције за безбедност у Западној Европи: </a:t>
            </a:r>
            <a:endParaRPr lang="sr-Latn-CS" sz="1800" b="1" dirty="0" smtClean="0"/>
          </a:p>
          <a:p>
            <a:pPr lvl="2">
              <a:defRPr/>
            </a:pPr>
            <a:r>
              <a:rPr lang="sr-Cyrl-CS" sz="1800" b="1" dirty="0" smtClean="0"/>
              <a:t>Конференција у Локарну 1925, представља заокрет у политици према Немачкој, она се укључује у систем колективне безбедности.</a:t>
            </a:r>
            <a:endParaRPr lang="sr-Latn-CS" sz="1800" b="1" dirty="0" smtClean="0"/>
          </a:p>
          <a:p>
            <a:pPr lvl="2">
              <a:defRPr/>
            </a:pPr>
            <a:r>
              <a:rPr lang="sr-Cyrl-CS" sz="1800" b="1" dirty="0" smtClean="0"/>
              <a:t>Немачка је примљена у Друштво народа 192</a:t>
            </a:r>
            <a:r>
              <a:rPr lang="sr-Latn-RS" sz="1800" b="1" dirty="0" smtClean="0"/>
              <a:t>4</a:t>
            </a:r>
            <a:r>
              <a:rPr lang="sr-Cyrl-CS" sz="1800" b="1" dirty="0" smtClean="0"/>
              <a:t> , 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а Велика Британија се зближила са Немачком.</a:t>
            </a:r>
            <a:endParaRPr lang="sr-Latn-CS" sz="1800" b="1" dirty="0" smtClean="0"/>
          </a:p>
          <a:p>
            <a:pPr lvl="2">
              <a:defRPr/>
            </a:pPr>
            <a:r>
              <a:rPr lang="sr-Cyrl-CS" sz="1800" b="1" dirty="0" smtClean="0"/>
              <a:t> Године између </a:t>
            </a:r>
            <a:r>
              <a:rPr lang="sr-Cyrl-CS" sz="1800" b="1" dirty="0" smtClean="0">
                <a:solidFill>
                  <a:srgbClr val="7030A0"/>
                </a:solidFill>
              </a:rPr>
              <a:t>1925. до 1929</a:t>
            </a:r>
            <a:r>
              <a:rPr lang="sr-Cyrl-CS" sz="1800" b="1" dirty="0" smtClean="0"/>
              <a:t>. је најмирнији период  у Европи, али је од почетка 30-их све више ,,</a:t>
            </a:r>
            <a:r>
              <a:rPr lang="sr-Cyrl-CS" sz="1800" b="1" dirty="0" smtClean="0">
                <a:solidFill>
                  <a:srgbClr val="7030A0"/>
                </a:solidFill>
              </a:rPr>
              <a:t>мирисо барут</a:t>
            </a:r>
            <a:r>
              <a:rPr lang="sr-Cyrl-CS" sz="1800" b="1" dirty="0" smtClean="0"/>
              <a:t>” .</a:t>
            </a:r>
            <a:endParaRPr lang="en-US" sz="1800" dirty="0" smtClean="0"/>
          </a:p>
          <a:p>
            <a:pPr lvl="2">
              <a:defRPr/>
            </a:pPr>
            <a:endParaRPr lang="en-US" sz="1800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AA2206-1B5E-4181-9316-43F59053957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5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CB8BC43-B619-47B7-8AE0-5C83EDD5D8AC}" type="slidenum">
              <a:rPr lang="en-US" sz="1200">
                <a:solidFill>
                  <a:schemeClr val="tx2"/>
                </a:solidFill>
              </a:rPr>
              <a:pPr algn="r"/>
              <a:t>3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0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3"/>
          <p:cNvSpPr>
            <a:spLocks noGrp="1"/>
          </p:cNvSpPr>
          <p:nvPr>
            <p:ph type="title"/>
          </p:nvPr>
        </p:nvSpPr>
        <p:spPr>
          <a:xfrm>
            <a:off x="0" y="246490"/>
            <a:ext cx="5948363" cy="1112410"/>
          </a:xfrm>
        </p:spPr>
        <p:txBody>
          <a:bodyPr/>
          <a:lstStyle/>
          <a:p>
            <a:pPr algn="ctr"/>
            <a:r>
              <a:rPr lang="sr-Cyrl-RS" dirty="0" smtClean="0"/>
              <a:t>Криза на Далеком истоку:</a:t>
            </a:r>
            <a:br>
              <a:rPr lang="sr-Cyrl-RS" dirty="0" smtClean="0"/>
            </a:br>
            <a:r>
              <a:rPr lang="sr-Cyrl-CS" dirty="0" smtClean="0">
                <a:solidFill>
                  <a:srgbClr val="FFFF00"/>
                </a:solidFill>
              </a:rPr>
              <a:t>Јапанска агресија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1801813"/>
            <a:ext cx="9144000" cy="448766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pitchFamily="34" charset="0"/>
              <a:buChar char="•"/>
              <a:defRPr/>
            </a:pPr>
            <a:r>
              <a:rPr lang="sr-Cyrl-CS" dirty="0" smtClean="0">
                <a:solidFill>
                  <a:srgbClr val="FFFF00"/>
                </a:solidFill>
              </a:rPr>
              <a:t>Окидач-долазак цара Хирохита на власт 1926</a:t>
            </a:r>
            <a:r>
              <a:rPr lang="sr-Cyrl-CS" dirty="0" smtClean="0"/>
              <a:t>.</a:t>
            </a:r>
          </a:p>
          <a:p>
            <a:pPr marL="0" indent="0">
              <a:buNone/>
              <a:defRPr/>
            </a:pPr>
            <a:r>
              <a:rPr lang="sr-Cyrl-CS" dirty="0" smtClean="0"/>
              <a:t> подржао освајачке планове војске а то је </a:t>
            </a:r>
          </a:p>
          <a:p>
            <a:pPr marL="0" indent="0">
              <a:buNone/>
              <a:defRPr/>
            </a:pPr>
            <a:r>
              <a:rPr lang="sr-Cyrl-CS" dirty="0" smtClean="0"/>
              <a:t>подстакло наде националиста о освајању источне </a:t>
            </a:r>
            <a:r>
              <a:rPr lang="sr-Cyrl-RS" dirty="0" smtClean="0"/>
              <a:t>Азије.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sr-Cyrl-RS" dirty="0" smtClean="0"/>
              <a:t> </a:t>
            </a:r>
            <a:r>
              <a:rPr lang="sr-Cyrl-RS" b="0" dirty="0" smtClean="0"/>
              <a:t>Јача милитаризам жељан освајања територија под изговором да ће    сировине из освојених крајева извући јапанску привреду из кризе. 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dirty="0" smtClean="0"/>
              <a:t> </a:t>
            </a:r>
            <a:r>
              <a:rPr lang="sr-Cyrl-CS" sz="2000" dirty="0" smtClean="0"/>
              <a:t>Кинеска провинција Манџурија била је богата рудницима, а налазила </a:t>
            </a:r>
            <a:endParaRPr lang="sr-Latn-CS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Cyrl-CS" sz="2000" dirty="0" smtClean="0"/>
              <a:t>  се уз јапанску Кореју.</a:t>
            </a:r>
            <a:endParaRPr lang="sr-Latn-CS" sz="20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Cyrl-CS" sz="2000" dirty="0" smtClean="0"/>
              <a:t>Напад Јапана 1931. имао је за последицу стварање Манџукуо под </a:t>
            </a:r>
            <a:endParaRPr lang="sr-Latn-CS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Cyrl-CS" sz="2000" dirty="0" smtClean="0"/>
              <a:t> његовом контролом. 1933,Јапан оружано интерванише у провинцији  Џехол.</a:t>
            </a:r>
            <a:endParaRPr lang="sr-Latn-CS" sz="20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2000" dirty="0" smtClean="0"/>
              <a:t>    </a:t>
            </a:r>
            <a:r>
              <a:rPr lang="sr-Cyrl-CS" sz="2000" dirty="0" smtClean="0"/>
              <a:t>Друштво народа осудило напад Јапана у Манџурији што је Јапан</a:t>
            </a:r>
            <a:endParaRPr lang="sr-Latn-CS" sz="2000" dirty="0" smtClean="0"/>
          </a:p>
          <a:p>
            <a:pPr marL="0" indent="0">
              <a:buNone/>
              <a:defRPr/>
            </a:pPr>
            <a:r>
              <a:rPr lang="sr-Cyrl-CS" sz="2000" dirty="0" smtClean="0"/>
              <a:t>искористио као повод за напуштање </a:t>
            </a:r>
            <a:r>
              <a:rPr lang="sr-Latn-CS" sz="2000" dirty="0" smtClean="0"/>
              <a:t> </a:t>
            </a:r>
            <a:r>
              <a:rPr lang="sr-Cyrl-CS" sz="2000" dirty="0" smtClean="0"/>
              <a:t>Друштва народа</a:t>
            </a:r>
            <a:r>
              <a:rPr lang="sr-Latn-CS" sz="2000" dirty="0" smtClean="0"/>
              <a:t> </a:t>
            </a:r>
            <a:r>
              <a:rPr lang="sr-Cyrl-CS" sz="2000" dirty="0" smtClean="0"/>
              <a:t>1937.</a:t>
            </a:r>
            <a:r>
              <a:rPr lang="sr-Latn-CS" sz="2000" dirty="0" smtClean="0"/>
              <a:t> 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5E9EDC-E6A6-4FAE-BB32-C46DDE62AEE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9" name="Slide Number Placeholder 5"/>
          <p:cNvSpPr txBox="1">
            <a:spLocks noGrp="1"/>
          </p:cNvSpPr>
          <p:nvPr/>
        </p:nvSpPr>
        <p:spPr bwMode="auto">
          <a:xfrm>
            <a:off x="8534400" y="6326188"/>
            <a:ext cx="563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2F7A517-74FF-403A-B993-5E23B1C63167}" type="slidenum">
              <a:rPr lang="en-US" sz="1200">
                <a:solidFill>
                  <a:schemeClr val="tx2"/>
                </a:solidFill>
              </a:rPr>
              <a:pPr algn="r"/>
              <a:t>4</a:t>
            </a:fld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27652" name="Picture 4" descr="https://upload.wikimedia.org/wikipedia/commons/thumb/4/44/Hirohito_in_dress_uniform.jpg/220px-Hirohito_in_dress_unif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0028" y="1"/>
            <a:ext cx="1963972" cy="2552368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6543923" y="1820849"/>
            <a:ext cx="628154" cy="230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smtClean="0"/>
              <a:t>M</a:t>
            </a:r>
            <a:r>
              <a:rPr lang="sr-Cyrl-CS" smtClean="0"/>
              <a:t>анџурија</a:t>
            </a:r>
            <a:endParaRPr 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48856" y="1733107"/>
            <a:ext cx="4029739" cy="370013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sr-Cyrl-CS" sz="20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sr-Cyrl-CS" sz="2000" dirty="0" smtClean="0"/>
              <a:t>Манџурија (</a:t>
            </a:r>
            <a:r>
              <a:rPr lang="sr-Cyrl-CS" sz="2000" dirty="0" smtClean="0">
                <a:hlinkClick r:id="rId3" action="ppaction://hlinkfile" tooltip="Руски језик"/>
              </a:rPr>
              <a:t>рус.</a:t>
            </a:r>
            <a:r>
              <a:rPr lang="sr-Cyrl-CS" sz="2000" dirty="0" smtClean="0"/>
              <a:t> </a:t>
            </a:r>
            <a:r>
              <a:rPr lang="sr-Cyrl-CS" sz="2000" i="1" dirty="0" smtClean="0"/>
              <a:t>Маньчжурия</a:t>
            </a:r>
            <a:r>
              <a:rPr lang="sr-Cyrl-CS" sz="2000" dirty="0" smtClean="0"/>
              <a:t>,) је историјско име великог историјског региона на североистоку </a:t>
            </a:r>
            <a:r>
              <a:rPr lang="sr-Cyrl-CS" sz="2000" dirty="0" smtClean="0">
                <a:hlinkClick r:id="rId4" action="ppaction://hlinkfile" tooltip="Азија"/>
              </a:rPr>
              <a:t>Азије</a:t>
            </a:r>
            <a:r>
              <a:rPr lang="sr-Cyrl-CS" sz="2000" dirty="0" smtClean="0"/>
              <a:t>. </a:t>
            </a:r>
            <a:endParaRPr lang="sr-Latn-CS" sz="20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sr-Cyrl-CS" sz="2000" dirty="0" smtClean="0"/>
              <a:t>У зависности од дефиниције, Манџурија се или цела налази у </a:t>
            </a:r>
            <a:r>
              <a:rPr lang="sr-Cyrl-CS" sz="2000" dirty="0" smtClean="0">
                <a:hlinkClick r:id="rId5" action="ppaction://hlinkfile" tooltip="НР Кина"/>
              </a:rPr>
              <a:t>НР Кини</a:t>
            </a:r>
            <a:r>
              <a:rPr lang="sr-Cyrl-CS" sz="2000" dirty="0" smtClean="0"/>
              <a:t>, или је подељена између </a:t>
            </a:r>
            <a:r>
              <a:rPr lang="sr-Cyrl-CS" sz="2000" dirty="0" smtClean="0">
                <a:hlinkClick r:id="rId6" action="ppaction://hlinkfile" tooltip="Русија"/>
              </a:rPr>
              <a:t>Русије</a:t>
            </a:r>
            <a:r>
              <a:rPr lang="sr-Cyrl-CS" sz="2000" dirty="0" smtClean="0"/>
              <a:t> и </a:t>
            </a:r>
            <a:r>
              <a:rPr lang="sr-Cyrl-CS" sz="2000" dirty="0" smtClean="0">
                <a:hlinkClick r:id="rId5" action="ppaction://hlinkfile" tooltip="НР Кина"/>
              </a:rPr>
              <a:t>НР Кине</a:t>
            </a:r>
            <a:r>
              <a:rPr lang="sr-Cyrl-CS" sz="2000" dirty="0" smtClean="0"/>
              <a:t>. </a:t>
            </a:r>
            <a:endParaRPr lang="sr-Latn-CS" sz="20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sr-Cyrl-CS" sz="2000" dirty="0" smtClean="0"/>
              <a:t>Данас се у Кини овај регион назива североисточна Кина</a:t>
            </a:r>
            <a:r>
              <a:rPr lang="sr-Cyrl-CS" sz="1800" dirty="0" smtClean="0"/>
              <a:t>.</a:t>
            </a:r>
            <a:endParaRPr lang="en-US" sz="1800" dirty="0" smtClean="0"/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76D474-A9A8-41DE-93AC-B83E0D0FFC6A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7173" name="Picture 2" descr="Слика:Manchuria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0776" y="1733107"/>
            <a:ext cx="4572000" cy="37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43770" y="5677786"/>
            <a:ext cx="729134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Некажњена јапанска агресија се поклапа са доласком нациста на власт у Немачкој и милитантним наступом фашиста у Италији.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877DE7-6241-455B-AA03-59692CF29D4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smtClean="0"/>
              <a:t>Немачки наступ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8916" name="Rectangle 4"/>
          <p:cNvSpPr>
            <a:spLocks noGrp="1"/>
          </p:cNvSpPr>
          <p:nvPr>
            <p:ph type="body" sz="half" idx="1"/>
          </p:nvPr>
        </p:nvSpPr>
        <p:spPr>
          <a:xfrm>
            <a:off x="111318" y="1763715"/>
            <a:ext cx="9032681" cy="338078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sr-Cyrl-CS" sz="2000" i="1" dirty="0" smtClean="0"/>
              <a:t> </a:t>
            </a:r>
            <a:r>
              <a:rPr lang="sr-Latn-CS" sz="3200" i="1" dirty="0" smtClean="0"/>
              <a:t>    </a:t>
            </a:r>
            <a:r>
              <a:rPr lang="sr-Cyrl-CS" dirty="0" smtClean="0">
                <a:solidFill>
                  <a:schemeClr val="bg1"/>
                </a:solidFill>
              </a:rPr>
              <a:t>Нацистички освајачки план из три фазе:</a:t>
            </a:r>
            <a:endParaRPr lang="sr-Latn-CS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sr-Latn-CS" sz="2000" dirty="0" smtClean="0"/>
              <a:t>1.   </a:t>
            </a:r>
            <a:r>
              <a:rPr lang="sr-Cyrl-CS" sz="2000" dirty="0" smtClean="0"/>
              <a:t>Поновно наоружавање Немачке и одбацивање</a:t>
            </a:r>
            <a:r>
              <a:rPr lang="sr-Latn-CS" sz="2000" dirty="0" smtClean="0"/>
              <a:t>  </a:t>
            </a:r>
            <a:r>
              <a:rPr lang="sr-Cyrl-CS" sz="2000" dirty="0" smtClean="0"/>
              <a:t>мировних уговора</a:t>
            </a:r>
            <a:endParaRPr lang="sr-Latn-CS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Cyrl-CS" sz="2000" dirty="0" smtClean="0"/>
              <a:t> </a:t>
            </a:r>
            <a:endParaRPr lang="en-US" sz="2000" dirty="0" smtClean="0"/>
          </a:p>
          <a:p>
            <a:pPr marL="0" indent="0">
              <a:buNone/>
              <a:defRPr/>
            </a:pPr>
            <a:r>
              <a:rPr lang="sr-Latn-CS" sz="2000" dirty="0" smtClean="0"/>
              <a:t>  2.  </a:t>
            </a:r>
            <a:r>
              <a:rPr lang="sr-Cyrl-CS" sz="2000" dirty="0" smtClean="0"/>
              <a:t>Укључити у границе Рајха све области настањене Немцима</a:t>
            </a:r>
          </a:p>
          <a:p>
            <a:pPr marL="0" indent="0">
              <a:buNone/>
              <a:defRPr/>
            </a:pPr>
            <a:endParaRPr lang="sr-Latn-CS" sz="2000" dirty="0" smtClean="0"/>
          </a:p>
          <a:p>
            <a:pPr marL="0" indent="0">
              <a:buNone/>
              <a:defRPr/>
            </a:pPr>
            <a:r>
              <a:rPr lang="sr-Latn-CS" sz="2000" dirty="0" smtClean="0"/>
              <a:t> 3.   </a:t>
            </a:r>
            <a:r>
              <a:rPr lang="sr-Cyrl-CS" sz="2000" dirty="0" smtClean="0"/>
              <a:t>Освајање животног простора и стварање Велике Немачке</a:t>
            </a:r>
            <a:endParaRPr lang="en-US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r-Cyrl-CS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 smtClean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0214" y="4848447"/>
            <a:ext cx="7963786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Попустљивост Француске и Велике Британије –само су благо негодовале због неспремности за рат, омогућава Немачкој лаку реализацију прве 2 фазе плана:</a:t>
            </a:r>
            <a:endParaRPr lang="en-US" sz="2000" b="1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9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3891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6EDC1F-E9E1-4AD9-9EB2-2D29DB1AC3D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71" name="Rectangle 2"/>
          <p:cNvSpPr>
            <a:spLocks noGrp="1"/>
          </p:cNvSpPr>
          <p:nvPr>
            <p:ph type="title"/>
          </p:nvPr>
        </p:nvSpPr>
        <p:spPr>
          <a:xfrm>
            <a:off x="454025" y="341313"/>
            <a:ext cx="5600700" cy="1063625"/>
          </a:xfrm>
        </p:spPr>
        <p:txBody>
          <a:bodyPr/>
          <a:lstStyle/>
          <a:p>
            <a:pPr algn="ctr"/>
            <a:r>
              <a:rPr lang="sr-Latn-CS" dirty="0" smtClean="0"/>
              <a:t> </a:t>
            </a:r>
            <a:r>
              <a:rPr lang="sr-Cyrl-CS" dirty="0" smtClean="0"/>
              <a:t>Време пактова и промена граница :</a:t>
            </a:r>
            <a:br>
              <a:rPr lang="sr-Cyrl-CS" dirty="0" smtClean="0"/>
            </a:br>
            <a:r>
              <a:rPr lang="sr-Cyrl-CS" dirty="0" smtClean="0"/>
              <a:t>Акције</a:t>
            </a:r>
            <a:r>
              <a:rPr lang="sr-Latn-CS" dirty="0" smtClean="0"/>
              <a:t> </a:t>
            </a:r>
            <a:r>
              <a:rPr lang="sr-Cyrl-CS" dirty="0" smtClean="0"/>
              <a:t>Немачке</a:t>
            </a:r>
            <a:br>
              <a:rPr lang="sr-Cyrl-CS" dirty="0" smtClean="0"/>
            </a:br>
            <a:endParaRPr lang="en-US" dirty="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0" y="1828800"/>
            <a:ext cx="9144000" cy="36734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pitchFamily="34" charset="0"/>
              <a:buChar char="•"/>
              <a:defRPr/>
            </a:pPr>
            <a:r>
              <a:rPr lang="sr-Latn-CS" sz="1600" dirty="0" smtClean="0"/>
              <a:t>        </a:t>
            </a:r>
            <a:r>
              <a:rPr lang="sr-Cyrl-CS" sz="1600" dirty="0" smtClean="0"/>
              <a:t>1933. – Немачка напустила Друштво народа. </a:t>
            </a:r>
            <a:endParaRPr lang="en-US" sz="16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600" dirty="0" smtClean="0"/>
              <a:t>        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1934. </a:t>
            </a:r>
            <a:r>
              <a:rPr lang="sr-Cyrl-CS" sz="1600" dirty="0" smtClean="0"/>
              <a:t>– одбацила клаузуле мировног споразума о ограничавању </a:t>
            </a:r>
            <a:r>
              <a:rPr lang="sr-Latn-CS" sz="1600" dirty="0" smtClean="0"/>
              <a:t> </a:t>
            </a:r>
            <a:r>
              <a:rPr lang="sr-Cyrl-CS" sz="1600" dirty="0" smtClean="0"/>
              <a:t>наоружања</a:t>
            </a:r>
            <a:endParaRPr lang="sr-Latn-CS" sz="16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        1936. </a:t>
            </a:r>
            <a:r>
              <a:rPr lang="sr-Cyrl-CS" sz="1600" dirty="0" smtClean="0"/>
              <a:t>– Истиче петнаестогодишња окупација Сарске области која је </a:t>
            </a:r>
            <a:r>
              <a:rPr lang="sr-Latn-CS" sz="16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600" dirty="0" smtClean="0"/>
              <a:t>        </a:t>
            </a:r>
            <a:r>
              <a:rPr lang="sr-Cyrl-CS" sz="1600" dirty="0" smtClean="0"/>
              <a:t>прикључена Немачкој. </a:t>
            </a:r>
            <a:endParaRPr lang="sr-Latn-CS" sz="16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600" dirty="0" smtClean="0"/>
              <a:t>       </a:t>
            </a:r>
            <a:r>
              <a:rPr lang="sr-Cyrl-CS" sz="1600" dirty="0" smtClean="0"/>
              <a:t>Исте године извршена је ремилитаризација (увођење немачке војне управе) Рајнске </a:t>
            </a:r>
            <a:r>
              <a:rPr lang="sr-Latn-CS" sz="16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600" dirty="0" smtClean="0"/>
              <a:t>        </a:t>
            </a:r>
            <a:r>
              <a:rPr lang="sr-Cyrl-CS" sz="1600" dirty="0" smtClean="0"/>
              <a:t>области.</a:t>
            </a:r>
            <a:endParaRPr lang="en-US" sz="16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600" dirty="0" smtClean="0"/>
              <a:t>        </a:t>
            </a:r>
            <a:r>
              <a:rPr lang="sr-Cyrl-CS" sz="1600" dirty="0" smtClean="0"/>
              <a:t>1938. – Аншлус</a:t>
            </a:r>
            <a:r>
              <a:rPr lang="sr-Latn-CS" sz="1600" dirty="0" smtClean="0">
                <a:solidFill>
                  <a:srgbClr val="7030A0"/>
                </a:solidFill>
              </a:rPr>
              <a:t>– </a:t>
            </a:r>
            <a:r>
              <a:rPr lang="sr-Cyrl-CS" sz="1600" dirty="0" smtClean="0">
                <a:solidFill>
                  <a:srgbClr val="7030A0"/>
                </a:solidFill>
              </a:rPr>
              <a:t>припајање</a:t>
            </a:r>
            <a:r>
              <a:rPr lang="sr-Latn-CS" sz="1600" dirty="0" smtClean="0">
                <a:solidFill>
                  <a:srgbClr val="7030A0"/>
                </a:solidFill>
              </a:rPr>
              <a:t> </a:t>
            </a:r>
            <a:r>
              <a:rPr lang="sr-Cyrl-CS" sz="1600" dirty="0" smtClean="0">
                <a:solidFill>
                  <a:srgbClr val="7030A0"/>
                </a:solidFill>
              </a:rPr>
              <a:t> </a:t>
            </a:r>
            <a:r>
              <a:rPr lang="sr-Cyrl-CS" sz="1600" dirty="0" smtClean="0"/>
              <a:t>Аустрије</a:t>
            </a:r>
            <a:endParaRPr lang="en-US" sz="16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29. септембр 1938. - Минхенски споразум: </a:t>
            </a:r>
            <a:endParaRPr lang="sr-Latn-C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600" dirty="0" smtClean="0"/>
              <a:t>       </a:t>
            </a:r>
            <a:r>
              <a:rPr lang="sr-Cyrl-CS" sz="1600" dirty="0" smtClean="0"/>
              <a:t>Прикључење </a:t>
            </a:r>
            <a:r>
              <a:rPr lang="sr-Latn-CS" sz="1600" dirty="0" smtClean="0"/>
              <a:t> </a:t>
            </a:r>
            <a:r>
              <a:rPr lang="sr-Cyrl-CS" sz="1600" dirty="0" smtClean="0"/>
              <a:t>Судетске области</a:t>
            </a:r>
            <a:r>
              <a:rPr lang="sr-Latn-CS" sz="1600" dirty="0" smtClean="0"/>
              <a:t>  </a:t>
            </a:r>
            <a:r>
              <a:rPr lang="sr-Cyrl-CS" sz="1600" dirty="0" smtClean="0"/>
              <a:t>(Чехословачка) Немачкој у којој је било</a:t>
            </a:r>
            <a:r>
              <a:rPr lang="sr-Latn-CS" sz="1600" dirty="0" smtClean="0"/>
              <a:t>         </a:t>
            </a:r>
            <a:r>
              <a:rPr lang="sr-Cyrl-CS" sz="1600" dirty="0" smtClean="0"/>
              <a:t> </a:t>
            </a:r>
            <a:r>
              <a:rPr lang="sr-Latn-CS" sz="16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600" dirty="0" smtClean="0"/>
              <a:t>         </a:t>
            </a:r>
            <a:r>
              <a:rPr lang="sr-Cyrl-CS" sz="1600" dirty="0" smtClean="0"/>
              <a:t>3</a:t>
            </a:r>
            <a:r>
              <a:rPr lang="sr-Latn-CS" sz="1600" dirty="0" smtClean="0"/>
              <a:t> </a:t>
            </a:r>
            <a:r>
              <a:rPr lang="sr-Cyrl-CS" sz="1600" dirty="0" smtClean="0"/>
              <a:t>милиона Немаца.</a:t>
            </a:r>
            <a:endParaRPr lang="en-US" sz="16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600" i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sr-Cyrl-CS" sz="1600" i="1" dirty="0" smtClean="0">
                <a:solidFill>
                  <a:schemeClr val="accent1">
                    <a:lumMod val="50000"/>
                  </a:schemeClr>
                </a:solidFill>
              </a:rPr>
              <a:t>„Верујем да је то мир за читаву нашу епоху“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1600" dirty="0" smtClean="0"/>
              <a:t>– </a:t>
            </a:r>
            <a:r>
              <a:rPr lang="sr-Cyrl-CS" sz="1600" dirty="0" smtClean="0">
                <a:solidFill>
                  <a:srgbClr val="C00000"/>
                </a:solidFill>
              </a:rPr>
              <a:t>британски</a:t>
            </a:r>
            <a:r>
              <a:rPr lang="sr-Cyrl-CS" sz="1600" dirty="0" smtClean="0"/>
              <a:t> </a:t>
            </a:r>
            <a:r>
              <a:rPr lang="sr-Cyrl-CS" sz="1600" dirty="0" smtClean="0">
                <a:solidFill>
                  <a:srgbClr val="C00000"/>
                </a:solidFill>
              </a:rPr>
              <a:t>премијер Невил Чембрлен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sr-Cyrl-CS" sz="1600" dirty="0" smtClean="0"/>
              <a:t> </a:t>
            </a:r>
            <a:endParaRPr lang="en-US" sz="1600" dirty="0" smtClean="0"/>
          </a:p>
          <a:p>
            <a:pPr marL="0" indent="0">
              <a:buFont typeface="Wingdings" pitchFamily="2" charset="2"/>
              <a:buChar char="v"/>
              <a:defRPr/>
            </a:pPr>
            <a:r>
              <a:rPr lang="sr-Latn-CS" sz="1600" dirty="0" smtClean="0"/>
              <a:t>               </a:t>
            </a:r>
            <a:r>
              <a:rPr lang="sr-Cyrl-CS" sz="1600" dirty="0" smtClean="0"/>
              <a:t>До марта 1939. окупирана цела Чехословачка. Створена Словачка на челу </a:t>
            </a:r>
            <a:r>
              <a:rPr lang="sr-Latn-CS" sz="16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600" dirty="0" smtClean="0"/>
              <a:t>                  </a:t>
            </a:r>
            <a:r>
              <a:rPr lang="sr-Cyrl-CS" sz="1600" dirty="0" smtClean="0"/>
              <a:t>са Јозефом Тисом.</a:t>
            </a:r>
            <a:endParaRPr lang="en-US" sz="1600" dirty="0" smtClean="0"/>
          </a:p>
          <a:p>
            <a:pPr lvl="2"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3993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0860F-504D-4265-BC8C-8C57B06A3E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http://www.dw.com/image/0,,15855564_401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180" y="1731371"/>
            <a:ext cx="6667500" cy="3752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3257" y="5603358"/>
            <a:ext cx="6857999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Потписници: </a:t>
            </a:r>
            <a:r>
              <a:rPr lang="sr-Latn-CS" b="1" dirty="0" smtClean="0">
                <a:solidFill>
                  <a:schemeClr val="bg1"/>
                </a:solidFill>
              </a:rPr>
              <a:t>Невил Чемберлен , Едуар Даладје , Адолф Хитлер , Бенито Мусолини </a:t>
            </a:r>
            <a:r>
              <a:rPr lang="sr-Cyrl-RS" b="1" dirty="0" smtClean="0">
                <a:solidFill>
                  <a:schemeClr val="bg1"/>
                </a:solidFill>
              </a:rPr>
              <a:t>,</a:t>
            </a:r>
            <a:r>
              <a:rPr lang="sr-Latn-CS" b="1" dirty="0" smtClean="0">
                <a:solidFill>
                  <a:schemeClr val="bg1"/>
                </a:solidFill>
              </a:rPr>
              <a:t>Галеа</a:t>
            </a:r>
            <a:r>
              <a:rPr lang="sr-Cyrl-RS" b="1" dirty="0" smtClean="0">
                <a:solidFill>
                  <a:schemeClr val="bg1"/>
                </a:solidFill>
              </a:rPr>
              <a:t>ц</a:t>
            </a:r>
            <a:r>
              <a:rPr lang="sr-Latn-CS" b="1" dirty="0" smtClean="0">
                <a:solidFill>
                  <a:schemeClr val="bg1"/>
                </a:solidFill>
              </a:rPr>
              <a:t>о </a:t>
            </a:r>
            <a:r>
              <a:rPr lang="sr-Cyrl-RS" b="1" dirty="0" smtClean="0">
                <a:solidFill>
                  <a:schemeClr val="bg1"/>
                </a:solidFill>
              </a:rPr>
              <a:t>Ћ</a:t>
            </a:r>
            <a:r>
              <a:rPr lang="sr-Latn-CS" b="1" dirty="0" smtClean="0">
                <a:solidFill>
                  <a:schemeClr val="bg1"/>
                </a:solidFill>
              </a:rPr>
              <a:t>ано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9581" y="829340"/>
            <a:ext cx="538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>
                <a:solidFill>
                  <a:schemeClr val="bg1"/>
                </a:solidFill>
              </a:rPr>
              <a:t>Минхенски споразум 1938.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1"/>
          <p:cNvSpPr>
            <a:spLocks noGrp="1"/>
          </p:cNvSpPr>
          <p:nvPr>
            <p:ph type="title"/>
          </p:nvPr>
        </p:nvSpPr>
        <p:spPr>
          <a:xfrm>
            <a:off x="454025" y="341313"/>
            <a:ext cx="5859463" cy="1063625"/>
          </a:xfrm>
        </p:spPr>
        <p:txBody>
          <a:bodyPr/>
          <a:lstStyle/>
          <a:p>
            <a:pPr algn="ctr"/>
            <a:r>
              <a:rPr lang="sr-Cyrl-CS" dirty="0" smtClean="0"/>
              <a:t>Италијански милитаризам: Дуче је сањао о обнови Старог Рима -царства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0" y="1844703"/>
            <a:ext cx="9144000" cy="353833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pitchFamily="34" charset="0"/>
              <a:buChar char="•"/>
              <a:defRPr/>
            </a:pPr>
            <a:r>
              <a:rPr lang="sr-Latn-CS" sz="1600" dirty="0" smtClean="0"/>
              <a:t>      </a:t>
            </a:r>
            <a:r>
              <a:rPr lang="sr-Cyrl-CS" sz="1600" dirty="0" smtClean="0"/>
              <a:t>1935. – Италија из колоније Еритреја напала суседну Етиопију (Абисинију). </a:t>
            </a:r>
            <a:endParaRPr lang="sr-Latn-CS" sz="16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600" dirty="0" smtClean="0"/>
              <a:t>       </a:t>
            </a:r>
            <a:r>
              <a:rPr lang="sr-Cyrl-CS" sz="1600" dirty="0" smtClean="0"/>
              <a:t>Без обзира на техничку надмоћ требало им је девет месеци да се освоји </a:t>
            </a:r>
            <a:endParaRPr lang="sr-Latn-CS" sz="16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600" dirty="0" smtClean="0"/>
              <a:t>        </a:t>
            </a:r>
            <a:r>
              <a:rPr lang="sr-Cyrl-CS" sz="1600" dirty="0" smtClean="0"/>
              <a:t>Етиопија. </a:t>
            </a:r>
            <a:endParaRPr lang="sr-Latn-CS" sz="16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600" dirty="0" smtClean="0"/>
              <a:t>       </a:t>
            </a:r>
            <a:r>
              <a:rPr lang="sr-Cyrl-CS" sz="1600" dirty="0" smtClean="0"/>
              <a:t>Друштво народа негодује агресију. Италија због тога иступа из Друштва и </a:t>
            </a:r>
            <a:r>
              <a:rPr lang="sr-Latn-CS" sz="16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600" dirty="0" smtClean="0"/>
              <a:t>        </a:t>
            </a:r>
            <a:r>
              <a:rPr lang="sr-Cyrl-CS" sz="1600" dirty="0" smtClean="0"/>
              <a:t>зближава се са Немачком. </a:t>
            </a:r>
            <a:endParaRPr lang="sr-Latn-CS" sz="16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600" dirty="0" smtClean="0"/>
              <a:t>      </a:t>
            </a:r>
            <a:r>
              <a:rPr lang="sr-Cyrl-CS" sz="1600" dirty="0" smtClean="0"/>
              <a:t>Створена „европска осовина“. Немачка се у међувремену зближила са Јапаном </a:t>
            </a:r>
            <a:endParaRPr lang="sr-Latn-CS" sz="16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r-Latn-CS" sz="1600" dirty="0" smtClean="0"/>
              <a:t>        </a:t>
            </a:r>
            <a:r>
              <a:rPr lang="sr-Cyrl-CS" sz="1600" dirty="0" smtClean="0"/>
              <a:t>и потписали </a:t>
            </a:r>
            <a:r>
              <a:rPr lang="sr-Cyrl-CS" sz="1800" dirty="0" smtClean="0">
                <a:solidFill>
                  <a:schemeClr val="accent1">
                    <a:lumMod val="50000"/>
                  </a:schemeClr>
                </a:solidFill>
              </a:rPr>
              <a:t>„Антикоминтерна пакт“ 1937. </a:t>
            </a:r>
            <a:endParaRPr lang="sr-Latn-C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600" dirty="0" smtClean="0"/>
              <a:t>      </a:t>
            </a:r>
            <a:r>
              <a:rPr lang="sr-Cyrl-CS" sz="1600" dirty="0" smtClean="0"/>
              <a:t>Потписивање од стране Италије и пакт добија назив 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Осовина </a:t>
            </a: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Берлин </a:t>
            </a: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– Рим</a:t>
            </a: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Токио</a:t>
            </a: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1600" smtClean="0">
                <a:solidFill>
                  <a:schemeClr val="accent1">
                    <a:lumMod val="50000"/>
                  </a:schemeClr>
                </a:solidFill>
              </a:rPr>
              <a:t>“= Тројни пакт, 1940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600" dirty="0" smtClean="0"/>
              <a:t>       </a:t>
            </a:r>
            <a:r>
              <a:rPr lang="sr-Cyrl-CS" sz="1600" dirty="0" smtClean="0"/>
              <a:t>Априла 1939. Италијанске трупе се искрцале у Албанији. Створена персонална унија. </a:t>
            </a:r>
            <a:endParaRPr lang="sr-Latn-CS" sz="16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sr-Latn-CS" sz="1600" dirty="0" smtClean="0"/>
              <a:t>       </a:t>
            </a:r>
            <a:r>
              <a:rPr lang="sr-Cyrl-CS" sz="1600" dirty="0" smtClean="0"/>
              <a:t>Италијански владар понео титулу 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„краљ Италије и</a:t>
            </a: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accent1">
                    <a:lumMod val="50000"/>
                  </a:schemeClr>
                </a:solidFill>
              </a:rPr>
              <a:t>Албаније и цар Етиопије“.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1600" dirty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67B4C4-5CFB-4BF4-AFA2-0AFD78D3488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DDDDDD"/>
      </a:lt2>
      <a:accent1>
        <a:srgbClr val="FF9933"/>
      </a:accent1>
      <a:accent2>
        <a:srgbClr val="7993B3"/>
      </a:accent2>
      <a:accent3>
        <a:srgbClr val="FFFFFF"/>
      </a:accent3>
      <a:accent4>
        <a:srgbClr val="000000"/>
      </a:accent4>
      <a:accent5>
        <a:srgbClr val="FFCAAD"/>
      </a:accent5>
      <a:accent6>
        <a:srgbClr val="6D85A2"/>
      </a:accent6>
      <a:hlink>
        <a:srgbClr val="CC0000"/>
      </a:hlink>
      <a:folHlink>
        <a:srgbClr val="77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DDDDDD"/>
        </a:lt2>
        <a:accent1>
          <a:srgbClr val="FF9933"/>
        </a:accent1>
        <a:accent2>
          <a:srgbClr val="7993B3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6D85A2"/>
        </a:accent6>
        <a:hlink>
          <a:srgbClr val="CC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1686</Words>
  <Application>Microsoft Office PowerPoint</Application>
  <PresentationFormat>On-screen Show (4:3)</PresentationFormat>
  <Paragraphs>196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Свет на путу у нови светски рат- Клетт </vt:lpstr>
      <vt:lpstr>Увод</vt:lpstr>
      <vt:lpstr>Европа после Версаја</vt:lpstr>
      <vt:lpstr>Криза на Далеком истоку: Јапанска агресија </vt:lpstr>
      <vt:lpstr>Mанџурија</vt:lpstr>
      <vt:lpstr>Немачки наступ </vt:lpstr>
      <vt:lpstr> Време пактова и промена граница : Акције Немачке </vt:lpstr>
      <vt:lpstr>Slide 8</vt:lpstr>
      <vt:lpstr>Италијански милитаризам: Дуче је сањао о обнови Старог Рима -царства </vt:lpstr>
      <vt:lpstr> Шпански грађански рат  (1936—1939)    </vt:lpstr>
      <vt:lpstr>Бомбардовање Гернике </vt:lpstr>
      <vt:lpstr>Легија Кондор</vt:lpstr>
      <vt:lpstr>T-34 је совјетски  средњи тенк</vt:lpstr>
      <vt:lpstr>Slide 14</vt:lpstr>
      <vt:lpstr>Шпански грађански рат  (1936—1939)</vt:lpstr>
      <vt:lpstr>Пакт Немачке и СССР-а о ненападању </vt:lpstr>
      <vt:lpstr>Споразум Рибентроп-Молотов 23. август 1939.г.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Taxi Animated Template</dc:title>
  <dc:creator>Presentation Magazine</dc:creator>
  <cp:lastModifiedBy>User</cp:lastModifiedBy>
  <cp:revision>161</cp:revision>
  <dcterms:created xsi:type="dcterms:W3CDTF">2007-05-31T17:14:01Z</dcterms:created>
  <dcterms:modified xsi:type="dcterms:W3CDTF">2018-01-10T18:45:31Z</dcterms:modified>
  <cp:category>Transport</cp:category>
</cp:coreProperties>
</file>